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374" r:id="rId2"/>
    <p:sldId id="378" r:id="rId3"/>
    <p:sldId id="403" r:id="rId4"/>
    <p:sldId id="382" r:id="rId5"/>
    <p:sldId id="375" r:id="rId6"/>
    <p:sldId id="383" r:id="rId7"/>
    <p:sldId id="384" r:id="rId8"/>
    <p:sldId id="385" r:id="rId9"/>
    <p:sldId id="387" r:id="rId10"/>
    <p:sldId id="396" r:id="rId11"/>
    <p:sldId id="388" r:id="rId12"/>
    <p:sldId id="389" r:id="rId13"/>
    <p:sldId id="399" r:id="rId14"/>
    <p:sldId id="391" r:id="rId15"/>
    <p:sldId id="400" r:id="rId16"/>
    <p:sldId id="392" r:id="rId17"/>
    <p:sldId id="401" r:id="rId18"/>
    <p:sldId id="393" r:id="rId19"/>
    <p:sldId id="394" r:id="rId20"/>
    <p:sldId id="397" r:id="rId21"/>
    <p:sldId id="404" r:id="rId22"/>
    <p:sldId id="414" r:id="rId23"/>
    <p:sldId id="415" r:id="rId24"/>
    <p:sldId id="416" r:id="rId25"/>
    <p:sldId id="406" r:id="rId26"/>
    <p:sldId id="417" r:id="rId27"/>
    <p:sldId id="408" r:id="rId28"/>
    <p:sldId id="423" r:id="rId29"/>
    <p:sldId id="410" r:id="rId30"/>
    <p:sldId id="418" r:id="rId31"/>
    <p:sldId id="409" r:id="rId32"/>
    <p:sldId id="422" r:id="rId33"/>
    <p:sldId id="407" r:id="rId34"/>
    <p:sldId id="420" r:id="rId35"/>
    <p:sldId id="411" r:id="rId36"/>
    <p:sldId id="424" r:id="rId37"/>
    <p:sldId id="412" r:id="rId38"/>
    <p:sldId id="419" r:id="rId39"/>
    <p:sldId id="413" r:id="rId40"/>
    <p:sldId id="398" r:id="rId41"/>
    <p:sldId id="379" r:id="rId42"/>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0">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6C"/>
    <a:srgbClr val="FF79C6"/>
    <a:srgbClr val="FFFFCC"/>
    <a:srgbClr val="031335"/>
    <a:srgbClr val="00CCFF"/>
    <a:srgbClr val="FF00FF"/>
    <a:srgbClr val="ECCCE1"/>
    <a:srgbClr val="073B75"/>
    <a:srgbClr val="198AE0"/>
    <a:srgbClr val="010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00054-431D-454B-AF9E-B6035C762E1D}" v="3476" dt="2021-12-29T13:58:48.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4660"/>
  </p:normalViewPr>
  <p:slideViewPr>
    <p:cSldViewPr>
      <p:cViewPr varScale="1">
        <p:scale>
          <a:sx n="105" d="100"/>
          <a:sy n="105" d="100"/>
        </p:scale>
        <p:origin x="696" y="62"/>
      </p:cViewPr>
      <p:guideLst>
        <p:guide orient="horz" pos="1650"/>
        <p:guide pos="2884"/>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ũ Khương Duy" userId="b61ef8ffdf23acc3" providerId="LiveId" clId="{DA400054-431D-454B-AF9E-B6035C762E1D}"/>
    <pc:docChg chg="undo custSel addSld delSld modSld sldOrd modMainMaster">
      <pc:chgData name="Vũ Khương Duy" userId="b61ef8ffdf23acc3" providerId="LiveId" clId="{DA400054-431D-454B-AF9E-B6035C762E1D}" dt="2021-12-30T05:30:49.846" v="6731"/>
      <pc:docMkLst>
        <pc:docMk/>
      </pc:docMkLst>
      <pc:sldChg chg="del">
        <pc:chgData name="Vũ Khương Duy" userId="b61ef8ffdf23acc3" providerId="LiveId" clId="{DA400054-431D-454B-AF9E-B6035C762E1D}" dt="2021-12-21T03:31:53.200" v="3908" actId="2696"/>
        <pc:sldMkLst>
          <pc:docMk/>
          <pc:sldMk cId="0" sldId="350"/>
        </pc:sldMkLst>
      </pc:sldChg>
      <pc:sldChg chg="del">
        <pc:chgData name="Vũ Khương Duy" userId="b61ef8ffdf23acc3" providerId="LiveId" clId="{DA400054-431D-454B-AF9E-B6035C762E1D}" dt="2021-12-21T07:02:45.939" v="4163" actId="2696"/>
        <pc:sldMkLst>
          <pc:docMk/>
          <pc:sldMk cId="0" sldId="351"/>
        </pc:sldMkLst>
      </pc:sldChg>
      <pc:sldChg chg="delSp add del modAnim">
        <pc:chgData name="Vũ Khương Duy" userId="b61ef8ffdf23acc3" providerId="LiveId" clId="{DA400054-431D-454B-AF9E-B6035C762E1D}" dt="2021-12-20T12:54:46.757" v="1159" actId="2696"/>
        <pc:sldMkLst>
          <pc:docMk/>
          <pc:sldMk cId="0" sldId="352"/>
        </pc:sldMkLst>
        <pc:spChg chg="del">
          <ac:chgData name="Vũ Khương Duy" userId="b61ef8ffdf23acc3" providerId="LiveId" clId="{DA400054-431D-454B-AF9E-B6035C762E1D}" dt="2021-12-20T12:53:52.216" v="1158" actId="478"/>
          <ac:spMkLst>
            <pc:docMk/>
            <pc:sldMk cId="0" sldId="352"/>
            <ac:spMk id="28673" creationId="{00000000-0000-0000-0000-000000000000}"/>
          </ac:spMkLst>
        </pc:spChg>
        <pc:spChg chg="del">
          <ac:chgData name="Vũ Khương Duy" userId="b61ef8ffdf23acc3" providerId="LiveId" clId="{DA400054-431D-454B-AF9E-B6035C762E1D}" dt="2021-12-20T12:53:52.216" v="1158" actId="478"/>
          <ac:spMkLst>
            <pc:docMk/>
            <pc:sldMk cId="0" sldId="352"/>
            <ac:spMk id="28674" creationId="{00000000-0000-0000-0000-000000000000}"/>
          </ac:spMkLst>
        </pc:spChg>
        <pc:spChg chg="del">
          <ac:chgData name="Vũ Khương Duy" userId="b61ef8ffdf23acc3" providerId="LiveId" clId="{DA400054-431D-454B-AF9E-B6035C762E1D}" dt="2021-12-20T12:53:52.216" v="1158" actId="478"/>
          <ac:spMkLst>
            <pc:docMk/>
            <pc:sldMk cId="0" sldId="352"/>
            <ac:spMk id="28675" creationId="{00000000-0000-0000-0000-000000000000}"/>
          </ac:spMkLst>
        </pc:spChg>
        <pc:spChg chg="del">
          <ac:chgData name="Vũ Khương Duy" userId="b61ef8ffdf23acc3" providerId="LiveId" clId="{DA400054-431D-454B-AF9E-B6035C762E1D}" dt="2021-12-20T12:53:52.216" v="1158" actId="478"/>
          <ac:spMkLst>
            <pc:docMk/>
            <pc:sldMk cId="0" sldId="352"/>
            <ac:spMk id="28685" creationId="{00000000-0000-0000-0000-000000000000}"/>
          </ac:spMkLst>
        </pc:spChg>
        <pc:spChg chg="del">
          <ac:chgData name="Vũ Khương Duy" userId="b61ef8ffdf23acc3" providerId="LiveId" clId="{DA400054-431D-454B-AF9E-B6035C762E1D}" dt="2021-12-20T12:53:52.216" v="1158" actId="478"/>
          <ac:spMkLst>
            <pc:docMk/>
            <pc:sldMk cId="0" sldId="352"/>
            <ac:spMk id="28686" creationId="{00000000-0000-0000-0000-000000000000}"/>
          </ac:spMkLst>
        </pc:spChg>
        <pc:spChg chg="del">
          <ac:chgData name="Vũ Khương Duy" userId="b61ef8ffdf23acc3" providerId="LiveId" clId="{DA400054-431D-454B-AF9E-B6035C762E1D}" dt="2021-12-20T12:53:52.216" v="1158" actId="478"/>
          <ac:spMkLst>
            <pc:docMk/>
            <pc:sldMk cId="0" sldId="352"/>
            <ac:spMk id="28687" creationId="{00000000-0000-0000-0000-000000000000}"/>
          </ac:spMkLst>
        </pc:spChg>
        <pc:spChg chg="del">
          <ac:chgData name="Vũ Khương Duy" userId="b61ef8ffdf23acc3" providerId="LiveId" clId="{DA400054-431D-454B-AF9E-B6035C762E1D}" dt="2021-12-20T12:53:52.216" v="1158" actId="478"/>
          <ac:spMkLst>
            <pc:docMk/>
            <pc:sldMk cId="0" sldId="352"/>
            <ac:spMk id="28688" creationId="{00000000-0000-0000-0000-000000000000}"/>
          </ac:spMkLst>
        </pc:spChg>
        <pc:spChg chg="del">
          <ac:chgData name="Vũ Khương Duy" userId="b61ef8ffdf23acc3" providerId="LiveId" clId="{DA400054-431D-454B-AF9E-B6035C762E1D}" dt="2021-12-20T12:53:52.216" v="1158" actId="478"/>
          <ac:spMkLst>
            <pc:docMk/>
            <pc:sldMk cId="0" sldId="352"/>
            <ac:spMk id="28689" creationId="{00000000-0000-0000-0000-000000000000}"/>
          </ac:spMkLst>
        </pc:spChg>
        <pc:spChg chg="del">
          <ac:chgData name="Vũ Khương Duy" userId="b61ef8ffdf23acc3" providerId="LiveId" clId="{DA400054-431D-454B-AF9E-B6035C762E1D}" dt="2021-12-20T12:53:52.216" v="1158" actId="478"/>
          <ac:spMkLst>
            <pc:docMk/>
            <pc:sldMk cId="0" sldId="352"/>
            <ac:spMk id="28692" creationId="{00000000-0000-0000-0000-000000000000}"/>
          </ac:spMkLst>
        </pc:spChg>
        <pc:spChg chg="del">
          <ac:chgData name="Vũ Khương Duy" userId="b61ef8ffdf23acc3" providerId="LiveId" clId="{DA400054-431D-454B-AF9E-B6035C762E1D}" dt="2021-12-20T12:53:52.216" v="1158" actId="478"/>
          <ac:spMkLst>
            <pc:docMk/>
            <pc:sldMk cId="0" sldId="352"/>
            <ac:spMk id="28693" creationId="{00000000-0000-0000-0000-000000000000}"/>
          </ac:spMkLst>
        </pc:spChg>
        <pc:spChg chg="del">
          <ac:chgData name="Vũ Khương Duy" userId="b61ef8ffdf23acc3" providerId="LiveId" clId="{DA400054-431D-454B-AF9E-B6035C762E1D}" dt="2021-12-20T12:53:52.216" v="1158" actId="478"/>
          <ac:spMkLst>
            <pc:docMk/>
            <pc:sldMk cId="0" sldId="352"/>
            <ac:spMk id="28694" creationId="{00000000-0000-0000-0000-000000000000}"/>
          </ac:spMkLst>
        </pc:spChg>
        <pc:spChg chg="del">
          <ac:chgData name="Vũ Khương Duy" userId="b61ef8ffdf23acc3" providerId="LiveId" clId="{DA400054-431D-454B-AF9E-B6035C762E1D}" dt="2021-12-20T12:53:52.216" v="1158" actId="478"/>
          <ac:spMkLst>
            <pc:docMk/>
            <pc:sldMk cId="0" sldId="352"/>
            <ac:spMk id="28695" creationId="{00000000-0000-0000-0000-000000000000}"/>
          </ac:spMkLst>
        </pc:spChg>
        <pc:spChg chg="del">
          <ac:chgData name="Vũ Khương Duy" userId="b61ef8ffdf23acc3" providerId="LiveId" clId="{DA400054-431D-454B-AF9E-B6035C762E1D}" dt="2021-12-20T12:53:52.216" v="1158" actId="478"/>
          <ac:spMkLst>
            <pc:docMk/>
            <pc:sldMk cId="0" sldId="352"/>
            <ac:spMk id="28696" creationId="{00000000-0000-0000-0000-000000000000}"/>
          </ac:spMkLst>
        </pc:spChg>
        <pc:spChg chg="del">
          <ac:chgData name="Vũ Khương Duy" userId="b61ef8ffdf23acc3" providerId="LiveId" clId="{DA400054-431D-454B-AF9E-B6035C762E1D}" dt="2021-12-20T12:53:52.216" v="1158" actId="478"/>
          <ac:spMkLst>
            <pc:docMk/>
            <pc:sldMk cId="0" sldId="352"/>
            <ac:spMk id="28697" creationId="{00000000-0000-0000-0000-000000000000}"/>
          </ac:spMkLst>
        </pc:spChg>
        <pc:spChg chg="del">
          <ac:chgData name="Vũ Khương Duy" userId="b61ef8ffdf23acc3" providerId="LiveId" clId="{DA400054-431D-454B-AF9E-B6035C762E1D}" dt="2021-12-20T12:53:52.216" v="1158" actId="478"/>
          <ac:spMkLst>
            <pc:docMk/>
            <pc:sldMk cId="0" sldId="352"/>
            <ac:spMk id="28698" creationId="{00000000-0000-0000-0000-000000000000}"/>
          </ac:spMkLst>
        </pc:spChg>
        <pc:spChg chg="del">
          <ac:chgData name="Vũ Khương Duy" userId="b61ef8ffdf23acc3" providerId="LiveId" clId="{DA400054-431D-454B-AF9E-B6035C762E1D}" dt="2021-12-20T12:53:52.216" v="1158" actId="478"/>
          <ac:spMkLst>
            <pc:docMk/>
            <pc:sldMk cId="0" sldId="352"/>
            <ac:spMk id="28699" creationId="{00000000-0000-0000-0000-000000000000}"/>
          </ac:spMkLst>
        </pc:spChg>
        <pc:spChg chg="del">
          <ac:chgData name="Vũ Khương Duy" userId="b61ef8ffdf23acc3" providerId="LiveId" clId="{DA400054-431D-454B-AF9E-B6035C762E1D}" dt="2021-12-20T12:53:52.216" v="1158" actId="478"/>
          <ac:spMkLst>
            <pc:docMk/>
            <pc:sldMk cId="0" sldId="352"/>
            <ac:spMk id="28700" creationId="{00000000-0000-0000-0000-000000000000}"/>
          </ac:spMkLst>
        </pc:spChg>
        <pc:spChg chg="del">
          <ac:chgData name="Vũ Khương Duy" userId="b61ef8ffdf23acc3" providerId="LiveId" clId="{DA400054-431D-454B-AF9E-B6035C762E1D}" dt="2021-12-20T12:53:52.216" v="1158" actId="478"/>
          <ac:spMkLst>
            <pc:docMk/>
            <pc:sldMk cId="0" sldId="352"/>
            <ac:spMk id="28701" creationId="{00000000-0000-0000-0000-000000000000}"/>
          </ac:spMkLst>
        </pc:spChg>
        <pc:spChg chg="del">
          <ac:chgData name="Vũ Khương Duy" userId="b61ef8ffdf23acc3" providerId="LiveId" clId="{DA400054-431D-454B-AF9E-B6035C762E1D}" dt="2021-12-20T12:53:52.216" v="1158" actId="478"/>
          <ac:spMkLst>
            <pc:docMk/>
            <pc:sldMk cId="0" sldId="352"/>
            <ac:spMk id="28702" creationId="{00000000-0000-0000-0000-000000000000}"/>
          </ac:spMkLst>
        </pc:spChg>
        <pc:spChg chg="del">
          <ac:chgData name="Vũ Khương Duy" userId="b61ef8ffdf23acc3" providerId="LiveId" clId="{DA400054-431D-454B-AF9E-B6035C762E1D}" dt="2021-12-20T12:53:52.216" v="1158" actId="478"/>
          <ac:spMkLst>
            <pc:docMk/>
            <pc:sldMk cId="0" sldId="352"/>
            <ac:spMk id="28703" creationId="{00000000-0000-0000-0000-000000000000}"/>
          </ac:spMkLst>
        </pc:spChg>
        <pc:spChg chg="del">
          <ac:chgData name="Vũ Khương Duy" userId="b61ef8ffdf23acc3" providerId="LiveId" clId="{DA400054-431D-454B-AF9E-B6035C762E1D}" dt="2021-12-20T12:53:52.216" v="1158" actId="478"/>
          <ac:spMkLst>
            <pc:docMk/>
            <pc:sldMk cId="0" sldId="352"/>
            <ac:spMk id="28704" creationId="{00000000-0000-0000-0000-000000000000}"/>
          </ac:spMkLst>
        </pc:spChg>
        <pc:spChg chg="del">
          <ac:chgData name="Vũ Khương Duy" userId="b61ef8ffdf23acc3" providerId="LiveId" clId="{DA400054-431D-454B-AF9E-B6035C762E1D}" dt="2021-12-20T12:53:52.216" v="1158" actId="478"/>
          <ac:spMkLst>
            <pc:docMk/>
            <pc:sldMk cId="0" sldId="352"/>
            <ac:spMk id="28705" creationId="{00000000-0000-0000-0000-000000000000}"/>
          </ac:spMkLst>
        </pc:spChg>
        <pc:spChg chg="del">
          <ac:chgData name="Vũ Khương Duy" userId="b61ef8ffdf23acc3" providerId="LiveId" clId="{DA400054-431D-454B-AF9E-B6035C762E1D}" dt="2021-12-20T12:53:52.216" v="1158" actId="478"/>
          <ac:spMkLst>
            <pc:docMk/>
            <pc:sldMk cId="0" sldId="352"/>
            <ac:spMk id="28706" creationId="{00000000-0000-0000-0000-000000000000}"/>
          </ac:spMkLst>
        </pc:spChg>
        <pc:grpChg chg="del">
          <ac:chgData name="Vũ Khương Duy" userId="b61ef8ffdf23acc3" providerId="LiveId" clId="{DA400054-431D-454B-AF9E-B6035C762E1D}" dt="2021-12-20T12:53:52.216" v="1158" actId="478"/>
          <ac:grpSpMkLst>
            <pc:docMk/>
            <pc:sldMk cId="0" sldId="352"/>
            <ac:grpSpMk id="2" creationId="{00000000-0000-0000-0000-000000000000}"/>
          </ac:grpSpMkLst>
        </pc:grpChg>
        <pc:grpChg chg="del">
          <ac:chgData name="Vũ Khương Duy" userId="b61ef8ffdf23acc3" providerId="LiveId" clId="{DA400054-431D-454B-AF9E-B6035C762E1D}" dt="2021-12-20T12:53:52.216" v="1158" actId="478"/>
          <ac:grpSpMkLst>
            <pc:docMk/>
            <pc:sldMk cId="0" sldId="352"/>
            <ac:grpSpMk id="3" creationId="{00000000-0000-0000-0000-000000000000}"/>
          </ac:grpSpMkLst>
        </pc:grpChg>
      </pc:sldChg>
      <pc:sldChg chg="del">
        <pc:chgData name="Vũ Khương Duy" userId="b61ef8ffdf23acc3" providerId="LiveId" clId="{DA400054-431D-454B-AF9E-B6035C762E1D}" dt="2021-12-21T07:02:37.126" v="4160" actId="2696"/>
        <pc:sldMkLst>
          <pc:docMk/>
          <pc:sldMk cId="0" sldId="353"/>
        </pc:sldMkLst>
      </pc:sldChg>
      <pc:sldChg chg="del">
        <pc:chgData name="Vũ Khương Duy" userId="b61ef8ffdf23acc3" providerId="LiveId" clId="{DA400054-431D-454B-AF9E-B6035C762E1D}" dt="2021-12-21T07:02:43.379" v="4162" actId="2696"/>
        <pc:sldMkLst>
          <pc:docMk/>
          <pc:sldMk cId="0" sldId="354"/>
        </pc:sldMkLst>
      </pc:sldChg>
      <pc:sldChg chg="del">
        <pc:chgData name="Vũ Khương Duy" userId="b61ef8ffdf23acc3" providerId="LiveId" clId="{DA400054-431D-454B-AF9E-B6035C762E1D}" dt="2021-12-21T03:31:24.973" v="3901" actId="2696"/>
        <pc:sldMkLst>
          <pc:docMk/>
          <pc:sldMk cId="0" sldId="355"/>
        </pc:sldMkLst>
      </pc:sldChg>
      <pc:sldChg chg="modSp del mod">
        <pc:chgData name="Vũ Khương Duy" userId="b61ef8ffdf23acc3" providerId="LiveId" clId="{DA400054-431D-454B-AF9E-B6035C762E1D}" dt="2021-12-21T03:32:07.117" v="3911" actId="2696"/>
        <pc:sldMkLst>
          <pc:docMk/>
          <pc:sldMk cId="0" sldId="356"/>
        </pc:sldMkLst>
        <pc:spChg chg="mod">
          <ac:chgData name="Vũ Khương Duy" userId="b61ef8ffdf23acc3" providerId="LiveId" clId="{DA400054-431D-454B-AF9E-B6035C762E1D}" dt="2021-12-20T09:04:08.352" v="23" actId="27636"/>
          <ac:spMkLst>
            <pc:docMk/>
            <pc:sldMk cId="0" sldId="356"/>
            <ac:spMk id="3" creationId="{00000000-0000-0000-0000-000000000000}"/>
          </ac:spMkLst>
        </pc:spChg>
      </pc:sldChg>
      <pc:sldChg chg="del">
        <pc:chgData name="Vũ Khương Duy" userId="b61ef8ffdf23acc3" providerId="LiveId" clId="{DA400054-431D-454B-AF9E-B6035C762E1D}" dt="2021-12-21T03:31:38.323" v="3904" actId="2696"/>
        <pc:sldMkLst>
          <pc:docMk/>
          <pc:sldMk cId="0" sldId="357"/>
        </pc:sldMkLst>
      </pc:sldChg>
      <pc:sldChg chg="del">
        <pc:chgData name="Vũ Khương Duy" userId="b61ef8ffdf23acc3" providerId="LiveId" clId="{DA400054-431D-454B-AF9E-B6035C762E1D}" dt="2021-12-21T03:31:41.914" v="3905" actId="2696"/>
        <pc:sldMkLst>
          <pc:docMk/>
          <pc:sldMk cId="0" sldId="358"/>
        </pc:sldMkLst>
      </pc:sldChg>
      <pc:sldChg chg="del">
        <pc:chgData name="Vũ Khương Duy" userId="b61ef8ffdf23acc3" providerId="LiveId" clId="{DA400054-431D-454B-AF9E-B6035C762E1D}" dt="2021-12-21T03:31:47.572" v="3906" actId="2696"/>
        <pc:sldMkLst>
          <pc:docMk/>
          <pc:sldMk cId="0" sldId="359"/>
        </pc:sldMkLst>
      </pc:sldChg>
      <pc:sldChg chg="del">
        <pc:chgData name="Vũ Khương Duy" userId="b61ef8ffdf23acc3" providerId="LiveId" clId="{DA400054-431D-454B-AF9E-B6035C762E1D}" dt="2021-12-21T03:31:57.982" v="3910" actId="2696"/>
        <pc:sldMkLst>
          <pc:docMk/>
          <pc:sldMk cId="0" sldId="360"/>
        </pc:sldMkLst>
      </pc:sldChg>
      <pc:sldChg chg="addSp delSp modSp add del mod ord addAnim delAnim modAnim">
        <pc:chgData name="Vũ Khương Duy" userId="b61ef8ffdf23acc3" providerId="LiveId" clId="{DA400054-431D-454B-AF9E-B6035C762E1D}" dt="2021-12-21T07:08:41.270" v="4375" actId="47"/>
        <pc:sldMkLst>
          <pc:docMk/>
          <pc:sldMk cId="0" sldId="361"/>
        </pc:sldMkLst>
        <pc:spChg chg="add del mod topLvl">
          <ac:chgData name="Vũ Khương Duy" userId="b61ef8ffdf23acc3" providerId="LiveId" clId="{DA400054-431D-454B-AF9E-B6035C762E1D}" dt="2021-12-21T07:07:30.284" v="4368" actId="21"/>
          <ac:spMkLst>
            <pc:docMk/>
            <pc:sldMk cId="0" sldId="361"/>
            <ac:spMk id="5" creationId="{00000000-0000-0000-0000-000000000000}"/>
          </ac:spMkLst>
        </pc:spChg>
        <pc:spChg chg="mod">
          <ac:chgData name="Vũ Khương Duy" userId="b61ef8ffdf23acc3" providerId="LiveId" clId="{DA400054-431D-454B-AF9E-B6035C762E1D}" dt="2021-12-21T06:57:25.685" v="4027" actId="164"/>
          <ac:spMkLst>
            <pc:docMk/>
            <pc:sldMk cId="0" sldId="361"/>
            <ac:spMk id="11" creationId="{00000000-0000-0000-0000-000000000000}"/>
          </ac:spMkLst>
        </pc:spChg>
        <pc:spChg chg="mod">
          <ac:chgData name="Vũ Khương Duy" userId="b61ef8ffdf23acc3" providerId="LiveId" clId="{DA400054-431D-454B-AF9E-B6035C762E1D}" dt="2021-12-21T06:57:25.685" v="4027" actId="164"/>
          <ac:spMkLst>
            <pc:docMk/>
            <pc:sldMk cId="0" sldId="361"/>
            <ac:spMk id="12" creationId="{00000000-0000-0000-0000-000000000000}"/>
          </ac:spMkLst>
        </pc:spChg>
        <pc:spChg chg="add del mod topLvl">
          <ac:chgData name="Vũ Khương Duy" userId="b61ef8ffdf23acc3" providerId="LiveId" clId="{DA400054-431D-454B-AF9E-B6035C762E1D}" dt="2021-12-21T07:07:30.284" v="4368" actId="21"/>
          <ac:spMkLst>
            <pc:docMk/>
            <pc:sldMk cId="0" sldId="361"/>
            <ac:spMk id="19" creationId="{00000000-0000-0000-0000-000000000000}"/>
          </ac:spMkLst>
        </pc:spChg>
        <pc:spChg chg="add del mod topLvl">
          <ac:chgData name="Vũ Khương Duy" userId="b61ef8ffdf23acc3" providerId="LiveId" clId="{DA400054-431D-454B-AF9E-B6035C762E1D}" dt="2021-12-21T07:07:30.284" v="4368" actId="21"/>
          <ac:spMkLst>
            <pc:docMk/>
            <pc:sldMk cId="0" sldId="361"/>
            <ac:spMk id="20" creationId="{00000000-0000-0000-0000-000000000000}"/>
          </ac:spMkLst>
        </pc:spChg>
        <pc:spChg chg="add del mod topLvl">
          <ac:chgData name="Vũ Khương Duy" userId="b61ef8ffdf23acc3" providerId="LiveId" clId="{DA400054-431D-454B-AF9E-B6035C762E1D}" dt="2021-12-21T07:07:30.284" v="4368" actId="21"/>
          <ac:spMkLst>
            <pc:docMk/>
            <pc:sldMk cId="0" sldId="361"/>
            <ac:spMk id="25" creationId="{00000000-0000-0000-0000-000000000000}"/>
          </ac:spMkLst>
        </pc:spChg>
        <pc:spChg chg="mod">
          <ac:chgData name="Vũ Khương Duy" userId="b61ef8ffdf23acc3" providerId="LiveId" clId="{DA400054-431D-454B-AF9E-B6035C762E1D}" dt="2021-12-21T06:59:15.981" v="4037" actId="165"/>
          <ac:spMkLst>
            <pc:docMk/>
            <pc:sldMk cId="0" sldId="361"/>
            <ac:spMk id="26" creationId="{00000000-0000-0000-0000-000000000000}"/>
          </ac:spMkLst>
        </pc:spChg>
        <pc:spChg chg="mod">
          <ac:chgData name="Vũ Khương Duy" userId="b61ef8ffdf23acc3" providerId="LiveId" clId="{DA400054-431D-454B-AF9E-B6035C762E1D}" dt="2021-12-21T06:59:15.981" v="4037" actId="165"/>
          <ac:spMkLst>
            <pc:docMk/>
            <pc:sldMk cId="0" sldId="361"/>
            <ac:spMk id="27" creationId="{00000000-0000-0000-0000-000000000000}"/>
          </ac:spMkLst>
        </pc:spChg>
        <pc:spChg chg="del">
          <ac:chgData name="Vũ Khương Duy" userId="b61ef8ffdf23acc3" providerId="LiveId" clId="{DA400054-431D-454B-AF9E-B6035C762E1D}" dt="2021-12-21T06:55:52.590" v="4020" actId="478"/>
          <ac:spMkLst>
            <pc:docMk/>
            <pc:sldMk cId="0" sldId="361"/>
            <ac:spMk id="28" creationId="{00000000-0000-0000-0000-000000000000}"/>
          </ac:spMkLst>
        </pc:spChg>
        <pc:spChg chg="del">
          <ac:chgData name="Vũ Khương Duy" userId="b61ef8ffdf23acc3" providerId="LiveId" clId="{DA400054-431D-454B-AF9E-B6035C762E1D}" dt="2021-12-21T06:55:54.336" v="4021" actId="478"/>
          <ac:spMkLst>
            <pc:docMk/>
            <pc:sldMk cId="0" sldId="361"/>
            <ac:spMk id="29" creationId="{00000000-0000-0000-0000-000000000000}"/>
          </ac:spMkLst>
        </pc:spChg>
        <pc:grpChg chg="mod">
          <ac:chgData name="Vũ Khương Duy" userId="b61ef8ffdf23acc3" providerId="LiveId" clId="{DA400054-431D-454B-AF9E-B6035C762E1D}" dt="2021-12-21T06:57:25.685" v="4027" actId="164"/>
          <ac:grpSpMkLst>
            <pc:docMk/>
            <pc:sldMk cId="0" sldId="361"/>
            <ac:grpSpMk id="2" creationId="{00000000-0000-0000-0000-000000000000}"/>
          </ac:grpSpMkLst>
        </pc:grpChg>
        <pc:grpChg chg="add del mod topLvl">
          <ac:chgData name="Vũ Khương Duy" userId="b61ef8ffdf23acc3" providerId="LiveId" clId="{DA400054-431D-454B-AF9E-B6035C762E1D}" dt="2021-12-21T07:07:30.284" v="4368" actId="21"/>
          <ac:grpSpMkLst>
            <pc:docMk/>
            <pc:sldMk cId="0" sldId="361"/>
            <ac:grpSpMk id="3" creationId="{47B5C80F-B1DF-41A1-AA7C-9186C3020AAD}"/>
          </ac:grpSpMkLst>
        </pc:grpChg>
        <pc:grpChg chg="add del mod">
          <ac:chgData name="Vũ Khương Duy" userId="b61ef8ffdf23acc3" providerId="LiveId" clId="{DA400054-431D-454B-AF9E-B6035C762E1D}" dt="2021-12-21T07:07:30.284" v="4368" actId="21"/>
          <ac:grpSpMkLst>
            <pc:docMk/>
            <pc:sldMk cId="0" sldId="361"/>
            <ac:grpSpMk id="4" creationId="{EF1C927B-7D56-42F7-A6F0-D6E24CC57ADE}"/>
          </ac:grpSpMkLst>
        </pc:grpChg>
        <pc:grpChg chg="add mod">
          <ac:chgData name="Vũ Khương Duy" userId="b61ef8ffdf23acc3" providerId="LiveId" clId="{DA400054-431D-454B-AF9E-B6035C762E1D}" dt="2021-12-21T06:57:45.522" v="4032" actId="164"/>
          <ac:grpSpMkLst>
            <pc:docMk/>
            <pc:sldMk cId="0" sldId="361"/>
            <ac:grpSpMk id="6" creationId="{BF7E2DF7-F0DF-40C9-B0C9-41CD6F2CF5E1}"/>
          </ac:grpSpMkLst>
        </pc:grpChg>
        <pc:grpChg chg="add del mod">
          <ac:chgData name="Vũ Khương Duy" userId="b61ef8ffdf23acc3" providerId="LiveId" clId="{DA400054-431D-454B-AF9E-B6035C762E1D}" dt="2021-12-21T06:59:15.981" v="4037" actId="165"/>
          <ac:grpSpMkLst>
            <pc:docMk/>
            <pc:sldMk cId="0" sldId="361"/>
            <ac:grpSpMk id="7" creationId="{F207766F-6581-4582-8C9B-FF3137E9D225}"/>
          </ac:grpSpMkLst>
        </pc:grpChg>
      </pc:sldChg>
      <pc:sldChg chg="del">
        <pc:chgData name="Vũ Khương Duy" userId="b61ef8ffdf23acc3" providerId="LiveId" clId="{DA400054-431D-454B-AF9E-B6035C762E1D}" dt="2021-12-21T07:02:40.709" v="4161" actId="2696"/>
        <pc:sldMkLst>
          <pc:docMk/>
          <pc:sldMk cId="0" sldId="362"/>
        </pc:sldMkLst>
      </pc:sldChg>
      <pc:sldChg chg="addSp delSp modSp del modAnim">
        <pc:chgData name="Vũ Khương Duy" userId="b61ef8ffdf23acc3" providerId="LiveId" clId="{DA400054-431D-454B-AF9E-B6035C762E1D}" dt="2021-12-21T03:31:32.228" v="3902" actId="2696"/>
        <pc:sldMkLst>
          <pc:docMk/>
          <pc:sldMk cId="0" sldId="363"/>
        </pc:sldMkLst>
        <pc:spChg chg="mod">
          <ac:chgData name="Vũ Khương Duy" userId="b61ef8ffdf23acc3" providerId="LiveId" clId="{DA400054-431D-454B-AF9E-B6035C762E1D}" dt="2021-12-20T19:51:27.736" v="3647" actId="164"/>
          <ac:spMkLst>
            <pc:docMk/>
            <pc:sldMk cId="0" sldId="363"/>
            <ac:spMk id="6" creationId="{00000000-0000-0000-0000-000000000000}"/>
          </ac:spMkLst>
        </pc:spChg>
        <pc:spChg chg="mod">
          <ac:chgData name="Vũ Khương Duy" userId="b61ef8ffdf23acc3" providerId="LiveId" clId="{DA400054-431D-454B-AF9E-B6035C762E1D}" dt="2021-12-20T19:51:27.736" v="3647" actId="164"/>
          <ac:spMkLst>
            <pc:docMk/>
            <pc:sldMk cId="0" sldId="363"/>
            <ac:spMk id="7" creationId="{00000000-0000-0000-0000-000000000000}"/>
          </ac:spMkLst>
        </pc:spChg>
        <pc:spChg chg="mod">
          <ac:chgData name="Vũ Khương Duy" userId="b61ef8ffdf23acc3" providerId="LiveId" clId="{DA400054-431D-454B-AF9E-B6035C762E1D}" dt="2021-12-20T19:51:27.736" v="3647" actId="164"/>
          <ac:spMkLst>
            <pc:docMk/>
            <pc:sldMk cId="0" sldId="363"/>
            <ac:spMk id="8" creationId="{00000000-0000-0000-0000-000000000000}"/>
          </ac:spMkLst>
        </pc:spChg>
        <pc:spChg chg="mod">
          <ac:chgData name="Vũ Khương Duy" userId="b61ef8ffdf23acc3" providerId="LiveId" clId="{DA400054-431D-454B-AF9E-B6035C762E1D}" dt="2021-12-20T19:51:27.736" v="3647" actId="164"/>
          <ac:spMkLst>
            <pc:docMk/>
            <pc:sldMk cId="0" sldId="363"/>
            <ac:spMk id="9" creationId="{00000000-0000-0000-0000-000000000000}"/>
          </ac:spMkLst>
        </pc:spChg>
        <pc:spChg chg="mod">
          <ac:chgData name="Vũ Khương Duy" userId="b61ef8ffdf23acc3" providerId="LiveId" clId="{DA400054-431D-454B-AF9E-B6035C762E1D}" dt="2021-12-20T19:51:27.736" v="3647" actId="164"/>
          <ac:spMkLst>
            <pc:docMk/>
            <pc:sldMk cId="0" sldId="363"/>
            <ac:spMk id="10" creationId="{00000000-0000-0000-0000-000000000000}"/>
          </ac:spMkLst>
        </pc:spChg>
        <pc:spChg chg="mod">
          <ac:chgData name="Vũ Khương Duy" userId="b61ef8ffdf23acc3" providerId="LiveId" clId="{DA400054-431D-454B-AF9E-B6035C762E1D}" dt="2021-12-20T19:51:27.736" v="3647" actId="164"/>
          <ac:spMkLst>
            <pc:docMk/>
            <pc:sldMk cId="0" sldId="363"/>
            <ac:spMk id="11" creationId="{00000000-0000-0000-0000-000000000000}"/>
          </ac:spMkLst>
        </pc:spChg>
        <pc:spChg chg="mod">
          <ac:chgData name="Vũ Khương Duy" userId="b61ef8ffdf23acc3" providerId="LiveId" clId="{DA400054-431D-454B-AF9E-B6035C762E1D}" dt="2021-12-20T19:51:27.736" v="3647" actId="164"/>
          <ac:spMkLst>
            <pc:docMk/>
            <pc:sldMk cId="0" sldId="363"/>
            <ac:spMk id="12" creationId="{00000000-0000-0000-0000-000000000000}"/>
          </ac:spMkLst>
        </pc:spChg>
        <pc:spChg chg="mod">
          <ac:chgData name="Vũ Khương Duy" userId="b61ef8ffdf23acc3" providerId="LiveId" clId="{DA400054-431D-454B-AF9E-B6035C762E1D}" dt="2021-12-20T19:51:27.736" v="3647" actId="164"/>
          <ac:spMkLst>
            <pc:docMk/>
            <pc:sldMk cId="0" sldId="363"/>
            <ac:spMk id="16" creationId="{00000000-0000-0000-0000-000000000000}"/>
          </ac:spMkLst>
        </pc:spChg>
        <pc:spChg chg="mod">
          <ac:chgData name="Vũ Khương Duy" userId="b61ef8ffdf23acc3" providerId="LiveId" clId="{DA400054-431D-454B-AF9E-B6035C762E1D}" dt="2021-12-20T19:51:27.736" v="3647" actId="164"/>
          <ac:spMkLst>
            <pc:docMk/>
            <pc:sldMk cId="0" sldId="363"/>
            <ac:spMk id="17" creationId="{00000000-0000-0000-0000-000000000000}"/>
          </ac:spMkLst>
        </pc:spChg>
        <pc:spChg chg="mod">
          <ac:chgData name="Vũ Khương Duy" userId="b61ef8ffdf23acc3" providerId="LiveId" clId="{DA400054-431D-454B-AF9E-B6035C762E1D}" dt="2021-12-20T19:51:27.736" v="3647" actId="164"/>
          <ac:spMkLst>
            <pc:docMk/>
            <pc:sldMk cId="0" sldId="363"/>
            <ac:spMk id="18" creationId="{00000000-0000-0000-0000-000000000000}"/>
          </ac:spMkLst>
        </pc:spChg>
        <pc:spChg chg="mod">
          <ac:chgData name="Vũ Khương Duy" userId="b61ef8ffdf23acc3" providerId="LiveId" clId="{DA400054-431D-454B-AF9E-B6035C762E1D}" dt="2021-12-20T19:51:27.736" v="3647" actId="164"/>
          <ac:spMkLst>
            <pc:docMk/>
            <pc:sldMk cId="0" sldId="363"/>
            <ac:spMk id="19" creationId="{00000000-0000-0000-0000-000000000000}"/>
          </ac:spMkLst>
        </pc:spChg>
        <pc:spChg chg="mod">
          <ac:chgData name="Vũ Khương Duy" userId="b61ef8ffdf23acc3" providerId="LiveId" clId="{DA400054-431D-454B-AF9E-B6035C762E1D}" dt="2021-12-20T19:51:27.736" v="3647" actId="164"/>
          <ac:spMkLst>
            <pc:docMk/>
            <pc:sldMk cId="0" sldId="363"/>
            <ac:spMk id="20" creationId="{00000000-0000-0000-0000-000000000000}"/>
          </ac:spMkLst>
        </pc:spChg>
        <pc:spChg chg="mod">
          <ac:chgData name="Vũ Khương Duy" userId="b61ef8ffdf23acc3" providerId="LiveId" clId="{DA400054-431D-454B-AF9E-B6035C762E1D}" dt="2021-12-20T19:51:27.736" v="3647" actId="164"/>
          <ac:spMkLst>
            <pc:docMk/>
            <pc:sldMk cId="0" sldId="363"/>
            <ac:spMk id="21" creationId="{00000000-0000-0000-0000-000000000000}"/>
          </ac:spMkLst>
        </pc:spChg>
        <pc:spChg chg="mod">
          <ac:chgData name="Vũ Khương Duy" userId="b61ef8ffdf23acc3" providerId="LiveId" clId="{DA400054-431D-454B-AF9E-B6035C762E1D}" dt="2021-12-20T19:51:27.736" v="3647" actId="164"/>
          <ac:spMkLst>
            <pc:docMk/>
            <pc:sldMk cId="0" sldId="363"/>
            <ac:spMk id="22" creationId="{00000000-0000-0000-0000-000000000000}"/>
          </ac:spMkLst>
        </pc:spChg>
        <pc:spChg chg="mod">
          <ac:chgData name="Vũ Khương Duy" userId="b61ef8ffdf23acc3" providerId="LiveId" clId="{DA400054-431D-454B-AF9E-B6035C762E1D}" dt="2021-12-20T19:51:27.736" v="3647" actId="164"/>
          <ac:spMkLst>
            <pc:docMk/>
            <pc:sldMk cId="0" sldId="363"/>
            <ac:spMk id="23" creationId="{00000000-0000-0000-0000-000000000000}"/>
          </ac:spMkLst>
        </pc:spChg>
        <pc:spChg chg="mod">
          <ac:chgData name="Vũ Khương Duy" userId="b61ef8ffdf23acc3" providerId="LiveId" clId="{DA400054-431D-454B-AF9E-B6035C762E1D}" dt="2021-12-20T19:51:27.736" v="3647" actId="164"/>
          <ac:spMkLst>
            <pc:docMk/>
            <pc:sldMk cId="0" sldId="363"/>
            <ac:spMk id="64" creationId="{00000000-0000-0000-0000-000000000000}"/>
          </ac:spMkLst>
        </pc:spChg>
        <pc:spChg chg="mod">
          <ac:chgData name="Vũ Khương Duy" userId="b61ef8ffdf23acc3" providerId="LiveId" clId="{DA400054-431D-454B-AF9E-B6035C762E1D}" dt="2021-12-20T19:51:27.736" v="3647" actId="164"/>
          <ac:spMkLst>
            <pc:docMk/>
            <pc:sldMk cId="0" sldId="363"/>
            <ac:spMk id="69" creationId="{00000000-0000-0000-0000-000000000000}"/>
          </ac:spMkLst>
        </pc:spChg>
        <pc:spChg chg="mod">
          <ac:chgData name="Vũ Khương Duy" userId="b61ef8ffdf23acc3" providerId="LiveId" clId="{DA400054-431D-454B-AF9E-B6035C762E1D}" dt="2021-12-20T19:51:27.736" v="3647" actId="164"/>
          <ac:spMkLst>
            <pc:docMk/>
            <pc:sldMk cId="0" sldId="363"/>
            <ac:spMk id="70" creationId="{00000000-0000-0000-0000-000000000000}"/>
          </ac:spMkLst>
        </pc:spChg>
        <pc:spChg chg="mod">
          <ac:chgData name="Vũ Khương Duy" userId="b61ef8ffdf23acc3" providerId="LiveId" clId="{DA400054-431D-454B-AF9E-B6035C762E1D}" dt="2021-12-20T19:51:27.736" v="3647" actId="164"/>
          <ac:spMkLst>
            <pc:docMk/>
            <pc:sldMk cId="0" sldId="363"/>
            <ac:spMk id="71" creationId="{00000000-0000-0000-0000-000000000000}"/>
          </ac:spMkLst>
        </pc:spChg>
        <pc:spChg chg="mod">
          <ac:chgData name="Vũ Khương Duy" userId="b61ef8ffdf23acc3" providerId="LiveId" clId="{DA400054-431D-454B-AF9E-B6035C762E1D}" dt="2021-12-20T19:51:27.736" v="3647" actId="164"/>
          <ac:spMkLst>
            <pc:docMk/>
            <pc:sldMk cId="0" sldId="363"/>
            <ac:spMk id="72" creationId="{00000000-0000-0000-0000-000000000000}"/>
          </ac:spMkLst>
        </pc:spChg>
        <pc:spChg chg="mod">
          <ac:chgData name="Vũ Khương Duy" userId="b61ef8ffdf23acc3" providerId="LiveId" clId="{DA400054-431D-454B-AF9E-B6035C762E1D}" dt="2021-12-20T19:51:27.736" v="3647" actId="164"/>
          <ac:spMkLst>
            <pc:docMk/>
            <pc:sldMk cId="0" sldId="363"/>
            <ac:spMk id="73" creationId="{00000000-0000-0000-0000-000000000000}"/>
          </ac:spMkLst>
        </pc:spChg>
        <pc:spChg chg="mod">
          <ac:chgData name="Vũ Khương Duy" userId="b61ef8ffdf23acc3" providerId="LiveId" clId="{DA400054-431D-454B-AF9E-B6035C762E1D}" dt="2021-12-20T19:51:27.736" v="3647" actId="164"/>
          <ac:spMkLst>
            <pc:docMk/>
            <pc:sldMk cId="0" sldId="363"/>
            <ac:spMk id="74" creationId="{00000000-0000-0000-0000-000000000000}"/>
          </ac:spMkLst>
        </pc:spChg>
        <pc:spChg chg="mod">
          <ac:chgData name="Vũ Khương Duy" userId="b61ef8ffdf23acc3" providerId="LiveId" clId="{DA400054-431D-454B-AF9E-B6035C762E1D}" dt="2021-12-20T19:51:27.736" v="3647" actId="164"/>
          <ac:spMkLst>
            <pc:docMk/>
            <pc:sldMk cId="0" sldId="363"/>
            <ac:spMk id="75" creationId="{00000000-0000-0000-0000-000000000000}"/>
          </ac:spMkLst>
        </pc:spChg>
        <pc:spChg chg="mod">
          <ac:chgData name="Vũ Khương Duy" userId="b61ef8ffdf23acc3" providerId="LiveId" clId="{DA400054-431D-454B-AF9E-B6035C762E1D}" dt="2021-12-20T19:51:27.736" v="3647" actId="164"/>
          <ac:spMkLst>
            <pc:docMk/>
            <pc:sldMk cId="0" sldId="363"/>
            <ac:spMk id="76" creationId="{00000000-0000-0000-0000-000000000000}"/>
          </ac:spMkLst>
        </pc:spChg>
        <pc:grpChg chg="mod">
          <ac:chgData name="Vũ Khương Duy" userId="b61ef8ffdf23acc3" providerId="LiveId" clId="{DA400054-431D-454B-AF9E-B6035C762E1D}" dt="2021-12-20T19:51:27.736" v="3647" actId="164"/>
          <ac:grpSpMkLst>
            <pc:docMk/>
            <pc:sldMk cId="0" sldId="363"/>
            <ac:grpSpMk id="2" creationId="{00000000-0000-0000-0000-000000000000}"/>
          </ac:grpSpMkLst>
        </pc:grpChg>
        <pc:grpChg chg="mod">
          <ac:chgData name="Vũ Khương Duy" userId="b61ef8ffdf23acc3" providerId="LiveId" clId="{DA400054-431D-454B-AF9E-B6035C762E1D}" dt="2021-12-20T19:51:27.736" v="3647" actId="164"/>
          <ac:grpSpMkLst>
            <pc:docMk/>
            <pc:sldMk cId="0" sldId="363"/>
            <ac:grpSpMk id="3" creationId="{00000000-0000-0000-0000-000000000000}"/>
          </ac:grpSpMkLst>
        </pc:grpChg>
        <pc:grpChg chg="mod">
          <ac:chgData name="Vũ Khương Duy" userId="b61ef8ffdf23acc3" providerId="LiveId" clId="{DA400054-431D-454B-AF9E-B6035C762E1D}" dt="2021-12-20T19:51:27.736" v="3647" actId="164"/>
          <ac:grpSpMkLst>
            <pc:docMk/>
            <pc:sldMk cId="0" sldId="363"/>
            <ac:grpSpMk id="4" creationId="{00000000-0000-0000-0000-000000000000}"/>
          </ac:grpSpMkLst>
        </pc:grpChg>
        <pc:grpChg chg="mod">
          <ac:chgData name="Vũ Khương Duy" userId="b61ef8ffdf23acc3" providerId="LiveId" clId="{DA400054-431D-454B-AF9E-B6035C762E1D}" dt="2021-12-20T19:51:27.736" v="3647" actId="164"/>
          <ac:grpSpMkLst>
            <pc:docMk/>
            <pc:sldMk cId="0" sldId="363"/>
            <ac:grpSpMk id="5" creationId="{00000000-0000-0000-0000-000000000000}"/>
          </ac:grpSpMkLst>
        </pc:grpChg>
        <pc:grpChg chg="mod">
          <ac:chgData name="Vũ Khương Duy" userId="b61ef8ffdf23acc3" providerId="LiveId" clId="{DA400054-431D-454B-AF9E-B6035C762E1D}" dt="2021-12-20T19:51:27.736" v="3647" actId="164"/>
          <ac:grpSpMkLst>
            <pc:docMk/>
            <pc:sldMk cId="0" sldId="363"/>
            <ac:grpSpMk id="13" creationId="{00000000-0000-0000-0000-000000000000}"/>
          </ac:grpSpMkLst>
        </pc:grpChg>
        <pc:grpChg chg="add del mod">
          <ac:chgData name="Vũ Khương Duy" userId="b61ef8ffdf23acc3" providerId="LiveId" clId="{DA400054-431D-454B-AF9E-B6035C762E1D}" dt="2021-12-20T19:51:32.501" v="3648" actId="21"/>
          <ac:grpSpMkLst>
            <pc:docMk/>
            <pc:sldMk cId="0" sldId="363"/>
            <ac:grpSpMk id="24" creationId="{FCF65FD3-3305-4148-BB41-825478B454BF}"/>
          </ac:grpSpMkLst>
        </pc:grpChg>
      </pc:sldChg>
      <pc:sldChg chg="del">
        <pc:chgData name="Vũ Khương Duy" userId="b61ef8ffdf23acc3" providerId="LiveId" clId="{DA400054-431D-454B-AF9E-B6035C762E1D}" dt="2021-12-21T07:02:48.192" v="4164" actId="2696"/>
        <pc:sldMkLst>
          <pc:docMk/>
          <pc:sldMk cId="0" sldId="366"/>
        </pc:sldMkLst>
      </pc:sldChg>
      <pc:sldChg chg="addSp delSp modSp del modAnim">
        <pc:chgData name="Vũ Khương Duy" userId="b61ef8ffdf23acc3" providerId="LiveId" clId="{DA400054-431D-454B-AF9E-B6035C762E1D}" dt="2021-12-21T07:02:34.882" v="4159" actId="2696"/>
        <pc:sldMkLst>
          <pc:docMk/>
          <pc:sldMk cId="0" sldId="367"/>
        </pc:sldMkLst>
        <pc:spChg chg="del">
          <ac:chgData name="Vũ Khương Duy" userId="b61ef8ffdf23acc3" providerId="LiveId" clId="{DA400054-431D-454B-AF9E-B6035C762E1D}" dt="2021-12-21T03:47:40.128" v="3915" actId="21"/>
          <ac:spMkLst>
            <pc:docMk/>
            <pc:sldMk cId="0" sldId="367"/>
            <ac:spMk id="4" creationId="{00000000-0000-0000-0000-000000000000}"/>
          </ac:spMkLst>
        </pc:spChg>
        <pc:spChg chg="del">
          <ac:chgData name="Vũ Khương Duy" userId="b61ef8ffdf23acc3" providerId="LiveId" clId="{DA400054-431D-454B-AF9E-B6035C762E1D}" dt="2021-12-21T03:47:40.128" v="3915" actId="21"/>
          <ac:spMkLst>
            <pc:docMk/>
            <pc:sldMk cId="0" sldId="367"/>
            <ac:spMk id="5" creationId="{00000000-0000-0000-0000-000000000000}"/>
          </ac:spMkLst>
        </pc:spChg>
        <pc:spChg chg="del">
          <ac:chgData name="Vũ Khương Duy" userId="b61ef8ffdf23acc3" providerId="LiveId" clId="{DA400054-431D-454B-AF9E-B6035C762E1D}" dt="2021-12-21T03:47:40.128" v="3915" actId="21"/>
          <ac:spMkLst>
            <pc:docMk/>
            <pc:sldMk cId="0" sldId="367"/>
            <ac:spMk id="6" creationId="{00000000-0000-0000-0000-000000000000}"/>
          </ac:spMkLst>
        </pc:spChg>
        <pc:spChg chg="add del mod">
          <ac:chgData name="Vũ Khương Duy" userId="b61ef8ffdf23acc3" providerId="LiveId" clId="{DA400054-431D-454B-AF9E-B6035C762E1D}" dt="2021-12-21T03:51:13.562" v="3919"/>
          <ac:spMkLst>
            <pc:docMk/>
            <pc:sldMk cId="0" sldId="367"/>
            <ac:spMk id="20" creationId="{557C91BF-20F6-400A-9DFD-320F5BADFAC4}"/>
          </ac:spMkLst>
        </pc:spChg>
        <pc:spChg chg="add del mod">
          <ac:chgData name="Vũ Khương Duy" userId="b61ef8ffdf23acc3" providerId="LiveId" clId="{DA400054-431D-454B-AF9E-B6035C762E1D}" dt="2021-12-21T03:51:13.562" v="3919"/>
          <ac:spMkLst>
            <pc:docMk/>
            <pc:sldMk cId="0" sldId="367"/>
            <ac:spMk id="21" creationId="{215E096A-AD86-4879-B9D5-DB04F6B41DA7}"/>
          </ac:spMkLst>
        </pc:spChg>
        <pc:spChg chg="add del mod">
          <ac:chgData name="Vũ Khương Duy" userId="b61ef8ffdf23acc3" providerId="LiveId" clId="{DA400054-431D-454B-AF9E-B6035C762E1D}" dt="2021-12-21T03:51:13.562" v="3919"/>
          <ac:spMkLst>
            <pc:docMk/>
            <pc:sldMk cId="0" sldId="367"/>
            <ac:spMk id="22" creationId="{81E4B87E-207E-4775-B22B-2FB55851448B}"/>
          </ac:spMkLst>
        </pc:spChg>
        <pc:spChg chg="mod">
          <ac:chgData name="Vũ Khương Duy" userId="b61ef8ffdf23acc3" providerId="LiveId" clId="{DA400054-431D-454B-AF9E-B6035C762E1D}" dt="2021-12-21T03:51:08.929" v="3918"/>
          <ac:spMkLst>
            <pc:docMk/>
            <pc:sldMk cId="0" sldId="367"/>
            <ac:spMk id="27" creationId="{930BF6C7-C7C8-41A9-AFBD-9CF55D71887D}"/>
          </ac:spMkLst>
        </pc:spChg>
        <pc:spChg chg="mod">
          <ac:chgData name="Vũ Khương Duy" userId="b61ef8ffdf23acc3" providerId="LiveId" clId="{DA400054-431D-454B-AF9E-B6035C762E1D}" dt="2021-12-21T03:51:08.929" v="3918"/>
          <ac:spMkLst>
            <pc:docMk/>
            <pc:sldMk cId="0" sldId="367"/>
            <ac:spMk id="28" creationId="{969373D8-6292-4419-8EB4-48483737D332}"/>
          </ac:spMkLst>
        </pc:spChg>
        <pc:spChg chg="mod">
          <ac:chgData name="Vũ Khương Duy" userId="b61ef8ffdf23acc3" providerId="LiveId" clId="{DA400054-431D-454B-AF9E-B6035C762E1D}" dt="2021-12-21T03:51:08.929" v="3918"/>
          <ac:spMkLst>
            <pc:docMk/>
            <pc:sldMk cId="0" sldId="367"/>
            <ac:spMk id="30" creationId="{CDC430C6-0194-4614-B41D-481B587FDE21}"/>
          </ac:spMkLst>
        </pc:spChg>
        <pc:spChg chg="mod">
          <ac:chgData name="Vũ Khương Duy" userId="b61ef8ffdf23acc3" providerId="LiveId" clId="{DA400054-431D-454B-AF9E-B6035C762E1D}" dt="2021-12-21T03:51:08.929" v="3918"/>
          <ac:spMkLst>
            <pc:docMk/>
            <pc:sldMk cId="0" sldId="367"/>
            <ac:spMk id="31" creationId="{B0093BAA-3231-4CAD-8A9B-220658AB5AF2}"/>
          </ac:spMkLst>
        </pc:spChg>
        <pc:spChg chg="del">
          <ac:chgData name="Vũ Khương Duy" userId="b61ef8ffdf23acc3" providerId="LiveId" clId="{DA400054-431D-454B-AF9E-B6035C762E1D}" dt="2021-12-21T03:47:40.128" v="3915" actId="21"/>
          <ac:spMkLst>
            <pc:docMk/>
            <pc:sldMk cId="0" sldId="367"/>
            <ac:spMk id="32" creationId="{00000000-0000-0000-0000-000000000000}"/>
          </ac:spMkLst>
        </pc:spChg>
        <pc:spChg chg="del">
          <ac:chgData name="Vũ Khương Duy" userId="b61ef8ffdf23acc3" providerId="LiveId" clId="{DA400054-431D-454B-AF9E-B6035C762E1D}" dt="2021-12-21T03:47:40.128" v="3915" actId="21"/>
          <ac:spMkLst>
            <pc:docMk/>
            <pc:sldMk cId="0" sldId="367"/>
            <ac:spMk id="33" creationId="{00000000-0000-0000-0000-000000000000}"/>
          </ac:spMkLst>
        </pc:spChg>
        <pc:spChg chg="del">
          <ac:chgData name="Vũ Khương Duy" userId="b61ef8ffdf23acc3" providerId="LiveId" clId="{DA400054-431D-454B-AF9E-B6035C762E1D}" dt="2021-12-21T03:47:40.128" v="3915" actId="21"/>
          <ac:spMkLst>
            <pc:docMk/>
            <pc:sldMk cId="0" sldId="367"/>
            <ac:spMk id="34" creationId="{00000000-0000-0000-0000-000000000000}"/>
          </ac:spMkLst>
        </pc:spChg>
        <pc:spChg chg="del">
          <ac:chgData name="Vũ Khương Duy" userId="b61ef8ffdf23acc3" providerId="LiveId" clId="{DA400054-431D-454B-AF9E-B6035C762E1D}" dt="2021-12-21T03:47:40.128" v="3915" actId="21"/>
          <ac:spMkLst>
            <pc:docMk/>
            <pc:sldMk cId="0" sldId="367"/>
            <ac:spMk id="35" creationId="{00000000-0000-0000-0000-000000000000}"/>
          </ac:spMkLst>
        </pc:spChg>
        <pc:spChg chg="del">
          <ac:chgData name="Vũ Khương Duy" userId="b61ef8ffdf23acc3" providerId="LiveId" clId="{DA400054-431D-454B-AF9E-B6035C762E1D}" dt="2021-12-21T03:47:40.128" v="3915" actId="21"/>
          <ac:spMkLst>
            <pc:docMk/>
            <pc:sldMk cId="0" sldId="367"/>
            <ac:spMk id="36" creationId="{00000000-0000-0000-0000-000000000000}"/>
          </ac:spMkLst>
        </pc:spChg>
        <pc:spChg chg="del">
          <ac:chgData name="Vũ Khương Duy" userId="b61ef8ffdf23acc3" providerId="LiveId" clId="{DA400054-431D-454B-AF9E-B6035C762E1D}" dt="2021-12-21T03:47:40.128" v="3915" actId="21"/>
          <ac:spMkLst>
            <pc:docMk/>
            <pc:sldMk cId="0" sldId="367"/>
            <ac:spMk id="37" creationId="{00000000-0000-0000-0000-000000000000}"/>
          </ac:spMkLst>
        </pc:spChg>
        <pc:spChg chg="mod">
          <ac:chgData name="Vũ Khương Duy" userId="b61ef8ffdf23acc3" providerId="LiveId" clId="{DA400054-431D-454B-AF9E-B6035C762E1D}" dt="2021-12-21T03:51:08.929" v="3918"/>
          <ac:spMkLst>
            <pc:docMk/>
            <pc:sldMk cId="0" sldId="367"/>
            <ac:spMk id="39" creationId="{F5196D7A-62BE-47D6-A0D8-8DD2084B6C23}"/>
          </ac:spMkLst>
        </pc:spChg>
        <pc:spChg chg="mod">
          <ac:chgData name="Vũ Khương Duy" userId="b61ef8ffdf23acc3" providerId="LiveId" clId="{DA400054-431D-454B-AF9E-B6035C762E1D}" dt="2021-12-21T03:51:08.929" v="3918"/>
          <ac:spMkLst>
            <pc:docMk/>
            <pc:sldMk cId="0" sldId="367"/>
            <ac:spMk id="40" creationId="{888194AA-709C-42EA-827F-95CBBDE725C0}"/>
          </ac:spMkLst>
        </pc:spChg>
        <pc:spChg chg="add del mod">
          <ac:chgData name="Vũ Khương Duy" userId="b61ef8ffdf23acc3" providerId="LiveId" clId="{DA400054-431D-454B-AF9E-B6035C762E1D}" dt="2021-12-21T03:51:13.562" v="3919"/>
          <ac:spMkLst>
            <pc:docMk/>
            <pc:sldMk cId="0" sldId="367"/>
            <ac:spMk id="41" creationId="{05CCA85E-66B7-4783-B143-DD538F6FD90E}"/>
          </ac:spMkLst>
        </pc:spChg>
        <pc:spChg chg="add del mod">
          <ac:chgData name="Vũ Khương Duy" userId="b61ef8ffdf23acc3" providerId="LiveId" clId="{DA400054-431D-454B-AF9E-B6035C762E1D}" dt="2021-12-21T03:51:13.562" v="3919"/>
          <ac:spMkLst>
            <pc:docMk/>
            <pc:sldMk cId="0" sldId="367"/>
            <ac:spMk id="42" creationId="{3FDF1C0C-C97A-4904-80B3-333EAFD1D541}"/>
          </ac:spMkLst>
        </pc:spChg>
        <pc:spChg chg="add del mod">
          <ac:chgData name="Vũ Khương Duy" userId="b61ef8ffdf23acc3" providerId="LiveId" clId="{DA400054-431D-454B-AF9E-B6035C762E1D}" dt="2021-12-21T03:51:13.562" v="3919"/>
          <ac:spMkLst>
            <pc:docMk/>
            <pc:sldMk cId="0" sldId="367"/>
            <ac:spMk id="43" creationId="{EE37B4F9-42B4-4B75-A189-48EA41266535}"/>
          </ac:spMkLst>
        </pc:spChg>
        <pc:spChg chg="add del mod">
          <ac:chgData name="Vũ Khương Duy" userId="b61ef8ffdf23acc3" providerId="LiveId" clId="{DA400054-431D-454B-AF9E-B6035C762E1D}" dt="2021-12-21T03:51:13.562" v="3919"/>
          <ac:spMkLst>
            <pc:docMk/>
            <pc:sldMk cId="0" sldId="367"/>
            <ac:spMk id="44" creationId="{BFAC3057-5939-4FFD-89CF-DDB074190004}"/>
          </ac:spMkLst>
        </pc:spChg>
        <pc:spChg chg="add del mod">
          <ac:chgData name="Vũ Khương Duy" userId="b61ef8ffdf23acc3" providerId="LiveId" clId="{DA400054-431D-454B-AF9E-B6035C762E1D}" dt="2021-12-21T03:51:13.562" v="3919"/>
          <ac:spMkLst>
            <pc:docMk/>
            <pc:sldMk cId="0" sldId="367"/>
            <ac:spMk id="45" creationId="{F3E6F88B-E4B4-4844-820E-CA6C1E32E5CF}"/>
          </ac:spMkLst>
        </pc:spChg>
        <pc:spChg chg="add del mod">
          <ac:chgData name="Vũ Khương Duy" userId="b61ef8ffdf23acc3" providerId="LiveId" clId="{DA400054-431D-454B-AF9E-B6035C762E1D}" dt="2021-12-21T03:51:13.562" v="3919"/>
          <ac:spMkLst>
            <pc:docMk/>
            <pc:sldMk cId="0" sldId="367"/>
            <ac:spMk id="46" creationId="{7BAD2F93-6BDA-46D4-9DCC-FEF065F0AD68}"/>
          </ac:spMkLst>
        </pc:spChg>
        <pc:grpChg chg="del">
          <ac:chgData name="Vũ Khương Duy" userId="b61ef8ffdf23acc3" providerId="LiveId" clId="{DA400054-431D-454B-AF9E-B6035C762E1D}" dt="2021-12-21T03:47:40.128" v="3915" actId="21"/>
          <ac:grpSpMkLst>
            <pc:docMk/>
            <pc:sldMk cId="0" sldId="367"/>
            <ac:grpSpMk id="2" creationId="{00000000-0000-0000-0000-000000000000}"/>
          </ac:grpSpMkLst>
        </pc:grpChg>
        <pc:grpChg chg="del">
          <ac:chgData name="Vũ Khương Duy" userId="b61ef8ffdf23acc3" providerId="LiveId" clId="{DA400054-431D-454B-AF9E-B6035C762E1D}" dt="2021-12-21T03:47:40.128" v="3915" actId="21"/>
          <ac:grpSpMkLst>
            <pc:docMk/>
            <pc:sldMk cId="0" sldId="367"/>
            <ac:grpSpMk id="3" creationId="{00000000-0000-0000-0000-000000000000}"/>
          </ac:grpSpMkLst>
        </pc:grpChg>
        <pc:grpChg chg="del">
          <ac:chgData name="Vũ Khương Duy" userId="b61ef8ffdf23acc3" providerId="LiveId" clId="{DA400054-431D-454B-AF9E-B6035C762E1D}" dt="2021-12-21T03:47:40.128" v="3915" actId="21"/>
          <ac:grpSpMkLst>
            <pc:docMk/>
            <pc:sldMk cId="0" sldId="367"/>
            <ac:grpSpMk id="7" creationId="{00000000-0000-0000-0000-000000000000}"/>
          </ac:grpSpMkLst>
        </pc:grpChg>
        <pc:grpChg chg="add del mod">
          <ac:chgData name="Vũ Khương Duy" userId="b61ef8ffdf23acc3" providerId="LiveId" clId="{DA400054-431D-454B-AF9E-B6035C762E1D}" dt="2021-12-21T03:51:13.562" v="3919"/>
          <ac:grpSpMkLst>
            <pc:docMk/>
            <pc:sldMk cId="0" sldId="367"/>
            <ac:grpSpMk id="23" creationId="{2730AF27-D390-4DE7-BBD4-A7466C6824EA}"/>
          </ac:grpSpMkLst>
        </pc:grpChg>
        <pc:grpChg chg="add del mod">
          <ac:chgData name="Vũ Khương Duy" userId="b61ef8ffdf23acc3" providerId="LiveId" clId="{DA400054-431D-454B-AF9E-B6035C762E1D}" dt="2021-12-21T03:51:13.562" v="3919"/>
          <ac:grpSpMkLst>
            <pc:docMk/>
            <pc:sldMk cId="0" sldId="367"/>
            <ac:grpSpMk id="29" creationId="{4A107834-9AC4-4A27-BBB0-07BB32F5A3D3}"/>
          </ac:grpSpMkLst>
        </pc:grpChg>
        <pc:grpChg chg="add del mod">
          <ac:chgData name="Vũ Khương Duy" userId="b61ef8ffdf23acc3" providerId="LiveId" clId="{DA400054-431D-454B-AF9E-B6035C762E1D}" dt="2021-12-21T03:51:13.562" v="3919"/>
          <ac:grpSpMkLst>
            <pc:docMk/>
            <pc:sldMk cId="0" sldId="367"/>
            <ac:grpSpMk id="38" creationId="{73D157C0-5792-4983-BBBB-302E591D6699}"/>
          </ac:grpSpMkLst>
        </pc:grpChg>
      </pc:sldChg>
      <pc:sldChg chg="add del">
        <pc:chgData name="Vũ Khương Duy" userId="b61ef8ffdf23acc3" providerId="LiveId" clId="{DA400054-431D-454B-AF9E-B6035C762E1D}" dt="2021-12-21T03:31:22.633" v="3900" actId="2696"/>
        <pc:sldMkLst>
          <pc:docMk/>
          <pc:sldMk cId="0" sldId="368"/>
        </pc:sldMkLst>
      </pc:sldChg>
      <pc:sldChg chg="addSp delSp modSp del mod modAnim">
        <pc:chgData name="Vũ Khương Duy" userId="b61ef8ffdf23acc3" providerId="LiveId" clId="{DA400054-431D-454B-AF9E-B6035C762E1D}" dt="2021-12-20T12:27:23.910" v="685" actId="2696"/>
        <pc:sldMkLst>
          <pc:docMk/>
          <pc:sldMk cId="0" sldId="369"/>
        </pc:sldMkLst>
        <pc:spChg chg="mod">
          <ac:chgData name="Vũ Khương Duy" userId="b61ef8ffdf23acc3" providerId="LiveId" clId="{DA400054-431D-454B-AF9E-B6035C762E1D}" dt="2021-12-20T12:23:24.160" v="683" actId="20577"/>
          <ac:spMkLst>
            <pc:docMk/>
            <pc:sldMk cId="0" sldId="369"/>
            <ac:spMk id="134" creationId="{00000000-0000-0000-0000-000000000000}"/>
          </ac:spMkLst>
        </pc:spChg>
        <pc:spChg chg="del mod">
          <ac:chgData name="Vũ Khương Duy" userId="b61ef8ffdf23acc3" providerId="LiveId" clId="{DA400054-431D-454B-AF9E-B6035C762E1D}" dt="2021-12-20T12:14:23.963" v="549" actId="478"/>
          <ac:spMkLst>
            <pc:docMk/>
            <pc:sldMk cId="0" sldId="369"/>
            <ac:spMk id="135" creationId="{00000000-0000-0000-0000-000000000000}"/>
          </ac:spMkLst>
        </pc:spChg>
        <pc:spChg chg="mod">
          <ac:chgData name="Vũ Khương Duy" userId="b61ef8ffdf23acc3" providerId="LiveId" clId="{DA400054-431D-454B-AF9E-B6035C762E1D}" dt="2021-12-20T12:23:24.160" v="683" actId="20577"/>
          <ac:spMkLst>
            <pc:docMk/>
            <pc:sldMk cId="0" sldId="369"/>
            <ac:spMk id="136" creationId="{00000000-0000-0000-0000-000000000000}"/>
          </ac:spMkLst>
        </pc:spChg>
        <pc:spChg chg="mod">
          <ac:chgData name="Vũ Khương Duy" userId="b61ef8ffdf23acc3" providerId="LiveId" clId="{DA400054-431D-454B-AF9E-B6035C762E1D}" dt="2021-12-20T12:23:24.160" v="683" actId="20577"/>
          <ac:spMkLst>
            <pc:docMk/>
            <pc:sldMk cId="0" sldId="369"/>
            <ac:spMk id="284" creationId="{00000000-0000-0000-0000-000000000000}"/>
          </ac:spMkLst>
        </pc:spChg>
        <pc:spChg chg="mod">
          <ac:chgData name="Vũ Khương Duy" userId="b61ef8ffdf23acc3" providerId="LiveId" clId="{DA400054-431D-454B-AF9E-B6035C762E1D}" dt="2021-12-20T12:23:24.160" v="683" actId="20577"/>
          <ac:spMkLst>
            <pc:docMk/>
            <pc:sldMk cId="0" sldId="369"/>
            <ac:spMk id="285" creationId="{00000000-0000-0000-0000-000000000000}"/>
          </ac:spMkLst>
        </pc:spChg>
        <pc:spChg chg="mod">
          <ac:chgData name="Vũ Khương Duy" userId="b61ef8ffdf23acc3" providerId="LiveId" clId="{DA400054-431D-454B-AF9E-B6035C762E1D}" dt="2021-12-20T12:23:24.160" v="683" actId="20577"/>
          <ac:spMkLst>
            <pc:docMk/>
            <pc:sldMk cId="0" sldId="369"/>
            <ac:spMk id="286" creationId="{00000000-0000-0000-0000-000000000000}"/>
          </ac:spMkLst>
        </pc:spChg>
        <pc:spChg chg="mod">
          <ac:chgData name="Vũ Khương Duy" userId="b61ef8ffdf23acc3" providerId="LiveId" clId="{DA400054-431D-454B-AF9E-B6035C762E1D}" dt="2021-12-20T12:23:24.160" v="683" actId="20577"/>
          <ac:spMkLst>
            <pc:docMk/>
            <pc:sldMk cId="0" sldId="369"/>
            <ac:spMk id="287" creationId="{00000000-0000-0000-0000-000000000000}"/>
          </ac:spMkLst>
        </pc:spChg>
        <pc:spChg chg="mod">
          <ac:chgData name="Vũ Khương Duy" userId="b61ef8ffdf23acc3" providerId="LiveId" clId="{DA400054-431D-454B-AF9E-B6035C762E1D}" dt="2021-12-20T12:23:24.160" v="683" actId="20577"/>
          <ac:spMkLst>
            <pc:docMk/>
            <pc:sldMk cId="0" sldId="369"/>
            <ac:spMk id="288" creationId="{00000000-0000-0000-0000-000000000000}"/>
          </ac:spMkLst>
        </pc:spChg>
        <pc:spChg chg="mod">
          <ac:chgData name="Vũ Khương Duy" userId="b61ef8ffdf23acc3" providerId="LiveId" clId="{DA400054-431D-454B-AF9E-B6035C762E1D}" dt="2021-12-20T12:23:24.160" v="683" actId="20577"/>
          <ac:spMkLst>
            <pc:docMk/>
            <pc:sldMk cId="0" sldId="369"/>
            <ac:spMk id="289" creationId="{00000000-0000-0000-0000-000000000000}"/>
          </ac:spMkLst>
        </pc:spChg>
        <pc:spChg chg="mod">
          <ac:chgData name="Vũ Khương Duy" userId="b61ef8ffdf23acc3" providerId="LiveId" clId="{DA400054-431D-454B-AF9E-B6035C762E1D}" dt="2021-12-20T12:23:24.160" v="683" actId="20577"/>
          <ac:spMkLst>
            <pc:docMk/>
            <pc:sldMk cId="0" sldId="369"/>
            <ac:spMk id="290" creationId="{00000000-0000-0000-0000-000000000000}"/>
          </ac:spMkLst>
        </pc:spChg>
        <pc:spChg chg="mod">
          <ac:chgData name="Vũ Khương Duy" userId="b61ef8ffdf23acc3" providerId="LiveId" clId="{DA400054-431D-454B-AF9E-B6035C762E1D}" dt="2021-12-20T12:23:24.160" v="683" actId="20577"/>
          <ac:spMkLst>
            <pc:docMk/>
            <pc:sldMk cId="0" sldId="369"/>
            <ac:spMk id="291" creationId="{00000000-0000-0000-0000-000000000000}"/>
          </ac:spMkLst>
        </pc:spChg>
        <pc:spChg chg="mod">
          <ac:chgData name="Vũ Khương Duy" userId="b61ef8ffdf23acc3" providerId="LiveId" clId="{DA400054-431D-454B-AF9E-B6035C762E1D}" dt="2021-12-20T12:23:24.160" v="683" actId="20577"/>
          <ac:spMkLst>
            <pc:docMk/>
            <pc:sldMk cId="0" sldId="369"/>
            <ac:spMk id="292" creationId="{00000000-0000-0000-0000-000000000000}"/>
          </ac:spMkLst>
        </pc:spChg>
        <pc:spChg chg="mod">
          <ac:chgData name="Vũ Khương Duy" userId="b61ef8ffdf23acc3" providerId="LiveId" clId="{DA400054-431D-454B-AF9E-B6035C762E1D}" dt="2021-12-20T12:23:24.160" v="683" actId="20577"/>
          <ac:spMkLst>
            <pc:docMk/>
            <pc:sldMk cId="0" sldId="369"/>
            <ac:spMk id="293" creationId="{00000000-0000-0000-0000-000000000000}"/>
          </ac:spMkLst>
        </pc:spChg>
        <pc:spChg chg="mod">
          <ac:chgData name="Vũ Khương Duy" userId="b61ef8ffdf23acc3" providerId="LiveId" clId="{DA400054-431D-454B-AF9E-B6035C762E1D}" dt="2021-12-20T12:23:24.160" v="683" actId="20577"/>
          <ac:spMkLst>
            <pc:docMk/>
            <pc:sldMk cId="0" sldId="369"/>
            <ac:spMk id="294" creationId="{00000000-0000-0000-0000-000000000000}"/>
          </ac:spMkLst>
        </pc:spChg>
        <pc:spChg chg="mod">
          <ac:chgData name="Vũ Khương Duy" userId="b61ef8ffdf23acc3" providerId="LiveId" clId="{DA400054-431D-454B-AF9E-B6035C762E1D}" dt="2021-12-20T12:23:24.160" v="683" actId="20577"/>
          <ac:spMkLst>
            <pc:docMk/>
            <pc:sldMk cId="0" sldId="369"/>
            <ac:spMk id="307" creationId="{00000000-0000-0000-0000-000000000000}"/>
          </ac:spMkLst>
        </pc:spChg>
        <pc:spChg chg="mod">
          <ac:chgData name="Vũ Khương Duy" userId="b61ef8ffdf23acc3" providerId="LiveId" clId="{DA400054-431D-454B-AF9E-B6035C762E1D}" dt="2021-12-20T12:23:24.160" v="683" actId="20577"/>
          <ac:spMkLst>
            <pc:docMk/>
            <pc:sldMk cId="0" sldId="369"/>
            <ac:spMk id="309" creationId="{00000000-0000-0000-0000-000000000000}"/>
          </ac:spMkLst>
        </pc:spChg>
        <pc:spChg chg="mod">
          <ac:chgData name="Vũ Khương Duy" userId="b61ef8ffdf23acc3" providerId="LiveId" clId="{DA400054-431D-454B-AF9E-B6035C762E1D}" dt="2021-12-20T12:23:24.160" v="683" actId="20577"/>
          <ac:spMkLst>
            <pc:docMk/>
            <pc:sldMk cId="0" sldId="369"/>
            <ac:spMk id="311" creationId="{00000000-0000-0000-0000-000000000000}"/>
          </ac:spMkLst>
        </pc:spChg>
        <pc:spChg chg="mod">
          <ac:chgData name="Vũ Khương Duy" userId="b61ef8ffdf23acc3" providerId="LiveId" clId="{DA400054-431D-454B-AF9E-B6035C762E1D}" dt="2021-12-20T12:23:24.160" v="683" actId="20577"/>
          <ac:spMkLst>
            <pc:docMk/>
            <pc:sldMk cId="0" sldId="369"/>
            <ac:spMk id="313" creationId="{00000000-0000-0000-0000-000000000000}"/>
          </ac:spMkLst>
        </pc:spChg>
        <pc:grpChg chg="add mod">
          <ac:chgData name="Vũ Khương Duy" userId="b61ef8ffdf23acc3" providerId="LiveId" clId="{DA400054-431D-454B-AF9E-B6035C762E1D}" dt="2021-12-20T12:23:24.160" v="683" actId="20577"/>
          <ac:grpSpMkLst>
            <pc:docMk/>
            <pc:sldMk cId="0" sldId="369"/>
            <ac:grpSpMk id="2" creationId="{D1D961EA-8CB4-4DA5-9626-8625E8085C99}"/>
          </ac:grpSpMkLst>
        </pc:grpChg>
        <pc:grpChg chg="mod">
          <ac:chgData name="Vũ Khương Duy" userId="b61ef8ffdf23acc3" providerId="LiveId" clId="{DA400054-431D-454B-AF9E-B6035C762E1D}" dt="2021-12-20T12:23:24.160" v="683" actId="20577"/>
          <ac:grpSpMkLst>
            <pc:docMk/>
            <pc:sldMk cId="0" sldId="369"/>
            <ac:grpSpMk id="4" creationId="{00000000-0000-0000-0000-000000000000}"/>
          </ac:grpSpMkLst>
        </pc:grpChg>
        <pc:grpChg chg="mod">
          <ac:chgData name="Vũ Khương Duy" userId="b61ef8ffdf23acc3" providerId="LiveId" clId="{DA400054-431D-454B-AF9E-B6035C762E1D}" dt="2021-12-20T12:23:24.160" v="683" actId="20577"/>
          <ac:grpSpMkLst>
            <pc:docMk/>
            <pc:sldMk cId="0" sldId="369"/>
            <ac:grpSpMk id="5" creationId="{00000000-0000-0000-0000-000000000000}"/>
          </ac:grpSpMkLst>
        </pc:grpChg>
        <pc:grpChg chg="mod">
          <ac:chgData name="Vũ Khương Duy" userId="b61ef8ffdf23acc3" providerId="LiveId" clId="{DA400054-431D-454B-AF9E-B6035C762E1D}" dt="2021-12-20T12:23:24.160" v="683" actId="20577"/>
          <ac:grpSpMkLst>
            <pc:docMk/>
            <pc:sldMk cId="0" sldId="369"/>
            <ac:grpSpMk id="6" creationId="{00000000-0000-0000-0000-000000000000}"/>
          </ac:grpSpMkLst>
        </pc:grpChg>
        <pc:grpChg chg="mod">
          <ac:chgData name="Vũ Khương Duy" userId="b61ef8ffdf23acc3" providerId="LiveId" clId="{DA400054-431D-454B-AF9E-B6035C762E1D}" dt="2021-12-20T12:23:24.160" v="683" actId="20577"/>
          <ac:grpSpMkLst>
            <pc:docMk/>
            <pc:sldMk cId="0" sldId="369"/>
            <ac:grpSpMk id="7" creationId="{00000000-0000-0000-0000-000000000000}"/>
          </ac:grpSpMkLst>
        </pc:grpChg>
        <pc:picChg chg="mod">
          <ac:chgData name="Vũ Khương Duy" userId="b61ef8ffdf23acc3" providerId="LiveId" clId="{DA400054-431D-454B-AF9E-B6035C762E1D}" dt="2021-12-20T12:23:24.160" v="683" actId="20577"/>
          <ac:picMkLst>
            <pc:docMk/>
            <pc:sldMk cId="0" sldId="369"/>
            <ac:picMk id="133" creationId="{00000000-0000-0000-0000-000000000000}"/>
          </ac:picMkLst>
        </pc:picChg>
      </pc:sldChg>
      <pc:sldChg chg="del">
        <pc:chgData name="Vũ Khương Duy" userId="b61ef8ffdf23acc3" providerId="LiveId" clId="{DA400054-431D-454B-AF9E-B6035C762E1D}" dt="2021-12-21T03:31:56.139" v="3909" actId="2696"/>
        <pc:sldMkLst>
          <pc:docMk/>
          <pc:sldMk cId="0" sldId="372"/>
        </pc:sldMkLst>
      </pc:sldChg>
      <pc:sldChg chg="addSp delSp modSp mod modTransition addAnim delAnim modAnim modNotesTx">
        <pc:chgData name="Vũ Khương Duy" userId="b61ef8ffdf23acc3" providerId="LiveId" clId="{DA400054-431D-454B-AF9E-B6035C762E1D}" dt="2021-12-21T14:49:54.847" v="5947" actId="1076"/>
        <pc:sldMkLst>
          <pc:docMk/>
          <pc:sldMk cId="0" sldId="374"/>
        </pc:sldMkLst>
        <pc:spChg chg="mod">
          <ac:chgData name="Vũ Khương Duy" userId="b61ef8ffdf23acc3" providerId="LiveId" clId="{DA400054-431D-454B-AF9E-B6035C762E1D}" dt="2021-12-20T19:46:36.197" v="3642" actId="164"/>
          <ac:spMkLst>
            <pc:docMk/>
            <pc:sldMk cId="0" sldId="374"/>
            <ac:spMk id="2" creationId="{00000000-0000-0000-0000-000000000000}"/>
          </ac:spMkLst>
        </pc:spChg>
        <pc:spChg chg="add del mod">
          <ac:chgData name="Vũ Khương Duy" userId="b61ef8ffdf23acc3" providerId="LiveId" clId="{DA400054-431D-454B-AF9E-B6035C762E1D}" dt="2021-12-20T09:12:39.110" v="45" actId="478"/>
          <ac:spMkLst>
            <pc:docMk/>
            <pc:sldMk cId="0" sldId="374"/>
            <ac:spMk id="3" creationId="{00000000-0000-0000-0000-000000000000}"/>
          </ac:spMkLst>
        </pc:spChg>
        <pc:spChg chg="mod">
          <ac:chgData name="Vũ Khương Duy" userId="b61ef8ffdf23acc3" providerId="LiveId" clId="{DA400054-431D-454B-AF9E-B6035C762E1D}" dt="2021-12-21T14:49:54.847" v="5947" actId="1076"/>
          <ac:spMkLst>
            <pc:docMk/>
            <pc:sldMk cId="0" sldId="374"/>
            <ac:spMk id="9" creationId="{00000000-0000-0000-0000-000000000000}"/>
          </ac:spMkLst>
        </pc:spChg>
        <pc:spChg chg="add del mod">
          <ac:chgData name="Vũ Khương Duy" userId="b61ef8ffdf23acc3" providerId="LiveId" clId="{DA400054-431D-454B-AF9E-B6035C762E1D}" dt="2021-12-20T10:14:51.215" v="342" actId="1076"/>
          <ac:spMkLst>
            <pc:docMk/>
            <pc:sldMk cId="0" sldId="374"/>
            <ac:spMk id="11" creationId="{00000000-0000-0000-0000-000000000000}"/>
          </ac:spMkLst>
        </pc:spChg>
        <pc:spChg chg="mod">
          <ac:chgData name="Vũ Khương Duy" userId="b61ef8ffdf23acc3" providerId="LiveId" clId="{DA400054-431D-454B-AF9E-B6035C762E1D}" dt="2021-12-20T19:47:36.100" v="3646" actId="14100"/>
          <ac:spMkLst>
            <pc:docMk/>
            <pc:sldMk cId="0" sldId="374"/>
            <ac:spMk id="13" creationId="{00000000-0000-0000-0000-000000000000}"/>
          </ac:spMkLst>
        </pc:spChg>
        <pc:grpChg chg="add mod">
          <ac:chgData name="Vũ Khương Duy" userId="b61ef8ffdf23acc3" providerId="LiveId" clId="{DA400054-431D-454B-AF9E-B6035C762E1D}" dt="2021-12-20T19:46:36.197" v="3642" actId="164"/>
          <ac:grpSpMkLst>
            <pc:docMk/>
            <pc:sldMk cId="0" sldId="374"/>
            <ac:grpSpMk id="5" creationId="{27E2CA04-E5B6-43BC-8A20-624B5D11FFD1}"/>
          </ac:grpSpMkLst>
        </pc:grpChg>
        <pc:picChg chg="del">
          <ac:chgData name="Vũ Khương Duy" userId="b61ef8ffdf23acc3" providerId="LiveId" clId="{DA400054-431D-454B-AF9E-B6035C762E1D}" dt="2021-12-20T11:06:58.753" v="453" actId="478"/>
          <ac:picMkLst>
            <pc:docMk/>
            <pc:sldMk cId="0" sldId="374"/>
            <ac:picMk id="4" creationId="{00000000-0000-0000-0000-000000000000}"/>
          </ac:picMkLst>
        </pc:picChg>
        <pc:picChg chg="mod">
          <ac:chgData name="Vũ Khương Duy" userId="b61ef8ffdf23acc3" providerId="LiveId" clId="{DA400054-431D-454B-AF9E-B6035C762E1D}" dt="2021-12-20T09:14:41.203" v="52" actId="1076"/>
          <ac:picMkLst>
            <pc:docMk/>
            <pc:sldMk cId="0" sldId="374"/>
            <ac:picMk id="7" creationId="{00000000-0000-0000-0000-000000000000}"/>
          </ac:picMkLst>
        </pc:picChg>
        <pc:picChg chg="mod">
          <ac:chgData name="Vũ Khương Duy" userId="b61ef8ffdf23acc3" providerId="LiveId" clId="{DA400054-431D-454B-AF9E-B6035C762E1D}" dt="2021-12-20T10:12:59.286" v="281" actId="1076"/>
          <ac:picMkLst>
            <pc:docMk/>
            <pc:sldMk cId="0" sldId="374"/>
            <ac:picMk id="10" creationId="{00000000-0000-0000-0000-000000000000}"/>
          </ac:picMkLst>
        </pc:picChg>
        <pc:picChg chg="add del mod">
          <ac:chgData name="Vũ Khương Duy" userId="b61ef8ffdf23acc3" providerId="LiveId" clId="{DA400054-431D-454B-AF9E-B6035C762E1D}" dt="2021-12-20T09:15:10.321" v="53" actId="478"/>
          <ac:picMkLst>
            <pc:docMk/>
            <pc:sldMk cId="0" sldId="374"/>
            <ac:picMk id="1026" creationId="{D33E833E-CC16-4AF6-B5CC-4AFCB765EE6B}"/>
          </ac:picMkLst>
        </pc:picChg>
        <pc:picChg chg="add del mod">
          <ac:chgData name="Vũ Khương Duy" userId="b61ef8ffdf23acc3" providerId="LiveId" clId="{DA400054-431D-454B-AF9E-B6035C762E1D}" dt="2021-12-20T09:24:07.865" v="61" actId="478"/>
          <ac:picMkLst>
            <pc:docMk/>
            <pc:sldMk cId="0" sldId="374"/>
            <ac:picMk id="1028" creationId="{733E6F48-F4EC-4108-A69E-A1BCF1DF061D}"/>
          </ac:picMkLst>
        </pc:picChg>
        <pc:picChg chg="add mod">
          <ac:chgData name="Vũ Khương Duy" userId="b61ef8ffdf23acc3" providerId="LiveId" clId="{DA400054-431D-454B-AF9E-B6035C762E1D}" dt="2021-12-20T19:46:36.197" v="3642" actId="164"/>
          <ac:picMkLst>
            <pc:docMk/>
            <pc:sldMk cId="0" sldId="374"/>
            <ac:picMk id="1030" creationId="{BEA23CE1-E18F-4911-B76E-39D94C0E5F96}"/>
          </ac:picMkLst>
        </pc:picChg>
      </pc:sldChg>
      <pc:sldChg chg="addSp delSp modSp mod modTransition addAnim delAnim modAnim">
        <pc:chgData name="Vũ Khương Duy" userId="b61ef8ffdf23acc3" providerId="LiveId" clId="{DA400054-431D-454B-AF9E-B6035C762E1D}" dt="2021-12-21T07:41:32.677" v="4549"/>
        <pc:sldMkLst>
          <pc:docMk/>
          <pc:sldMk cId="0" sldId="375"/>
        </pc:sldMkLst>
        <pc:spChg chg="add del mod">
          <ac:chgData name="Vũ Khương Duy" userId="b61ef8ffdf23acc3" providerId="LiveId" clId="{DA400054-431D-454B-AF9E-B6035C762E1D}" dt="2021-12-20T19:53:15.946" v="3729" actId="20577"/>
          <ac:spMkLst>
            <pc:docMk/>
            <pc:sldMk cId="0" sldId="375"/>
            <ac:spMk id="22" creationId="{00000000-0000-0000-0000-000000000000}"/>
          </ac:spMkLst>
        </pc:spChg>
        <pc:spChg chg="del">
          <ac:chgData name="Vũ Khương Duy" userId="b61ef8ffdf23acc3" providerId="LiveId" clId="{DA400054-431D-454B-AF9E-B6035C762E1D}" dt="2021-12-20T12:29:54.585" v="830" actId="478"/>
          <ac:spMkLst>
            <pc:docMk/>
            <pc:sldMk cId="0" sldId="375"/>
            <ac:spMk id="27" creationId="{00000000-0000-0000-0000-000000000000}"/>
          </ac:spMkLst>
        </pc:spChg>
        <pc:spChg chg="mod">
          <ac:chgData name="Vũ Khương Duy" userId="b61ef8ffdf23acc3" providerId="LiveId" clId="{DA400054-431D-454B-AF9E-B6035C762E1D}" dt="2021-12-20T12:29:55.894" v="831" actId="20577"/>
          <ac:spMkLst>
            <pc:docMk/>
            <pc:sldMk cId="0" sldId="375"/>
            <ac:spMk id="292" creationId="{00000000-0000-0000-0000-000000000000}"/>
          </ac:spMkLst>
        </pc:spChg>
        <pc:spChg chg="mod">
          <ac:chgData name="Vũ Khương Duy" userId="b61ef8ffdf23acc3" providerId="LiveId" clId="{DA400054-431D-454B-AF9E-B6035C762E1D}" dt="2021-12-20T13:02:01.643" v="1272" actId="113"/>
          <ac:spMkLst>
            <pc:docMk/>
            <pc:sldMk cId="0" sldId="375"/>
            <ac:spMk id="309" creationId="{00000000-0000-0000-0000-000000000000}"/>
          </ac:spMkLst>
        </pc:spChg>
      </pc:sldChg>
      <pc:sldChg chg="del">
        <pc:chgData name="Vũ Khương Duy" userId="b61ef8ffdf23acc3" providerId="LiveId" clId="{DA400054-431D-454B-AF9E-B6035C762E1D}" dt="2021-12-21T03:31:35.637" v="3903" actId="2696"/>
        <pc:sldMkLst>
          <pc:docMk/>
          <pc:sldMk cId="0" sldId="376"/>
        </pc:sldMkLst>
      </pc:sldChg>
      <pc:sldChg chg="del">
        <pc:chgData name="Vũ Khương Duy" userId="b61ef8ffdf23acc3" providerId="LiveId" clId="{DA400054-431D-454B-AF9E-B6035C762E1D}" dt="2021-12-21T03:31:50.441" v="3907" actId="2696"/>
        <pc:sldMkLst>
          <pc:docMk/>
          <pc:sldMk cId="0" sldId="377"/>
        </pc:sldMkLst>
      </pc:sldChg>
      <pc:sldChg chg="addSp delSp modSp mod ord modTransition modAnim">
        <pc:chgData name="Vũ Khương Duy" userId="b61ef8ffdf23acc3" providerId="LiveId" clId="{DA400054-431D-454B-AF9E-B6035C762E1D}" dt="2021-12-30T05:30:49.846" v="6731"/>
        <pc:sldMkLst>
          <pc:docMk/>
          <pc:sldMk cId="0" sldId="378"/>
        </pc:sldMkLst>
        <pc:spChg chg="add mod">
          <ac:chgData name="Vũ Khương Duy" userId="b61ef8ffdf23acc3" providerId="LiveId" clId="{DA400054-431D-454B-AF9E-B6035C762E1D}" dt="2021-12-21T03:51:24.176" v="3923"/>
          <ac:spMkLst>
            <pc:docMk/>
            <pc:sldMk cId="0" sldId="378"/>
            <ac:spMk id="12" creationId="{A0D8C088-4974-4383-AB04-490AF34FB293}"/>
          </ac:spMkLst>
        </pc:spChg>
        <pc:spChg chg="add mod">
          <ac:chgData name="Vũ Khương Duy" userId="b61ef8ffdf23acc3" providerId="LiveId" clId="{DA400054-431D-454B-AF9E-B6035C762E1D}" dt="2021-12-21T03:51:24.176" v="3923"/>
          <ac:spMkLst>
            <pc:docMk/>
            <pc:sldMk cId="0" sldId="378"/>
            <ac:spMk id="13" creationId="{DFF8E5C4-77BD-4F01-8C95-F81B2685BB15}"/>
          </ac:spMkLst>
        </pc:spChg>
        <pc:spChg chg="add mod">
          <ac:chgData name="Vũ Khương Duy" userId="b61ef8ffdf23acc3" providerId="LiveId" clId="{DA400054-431D-454B-AF9E-B6035C762E1D}" dt="2021-12-21T03:51:24.176" v="3923"/>
          <ac:spMkLst>
            <pc:docMk/>
            <pc:sldMk cId="0" sldId="378"/>
            <ac:spMk id="14" creationId="{B67B4062-BF8D-4A49-BDAD-D47B00DE4E78}"/>
          </ac:spMkLst>
        </pc:spChg>
        <pc:spChg chg="mod">
          <ac:chgData name="Vũ Khương Duy" userId="b61ef8ffdf23acc3" providerId="LiveId" clId="{DA400054-431D-454B-AF9E-B6035C762E1D}" dt="2021-12-21T03:51:24.176" v="3923"/>
          <ac:spMkLst>
            <pc:docMk/>
            <pc:sldMk cId="0" sldId="378"/>
            <ac:spMk id="16" creationId="{D078B32B-D88A-4B43-BBCD-131F8A50F4A6}"/>
          </ac:spMkLst>
        </pc:spChg>
        <pc:spChg chg="mod">
          <ac:chgData name="Vũ Khương Duy" userId="b61ef8ffdf23acc3" providerId="LiveId" clId="{DA400054-431D-454B-AF9E-B6035C762E1D}" dt="2021-12-21T03:51:24.176" v="3923"/>
          <ac:spMkLst>
            <pc:docMk/>
            <pc:sldMk cId="0" sldId="378"/>
            <ac:spMk id="17" creationId="{64983B5B-3CB1-46BC-A0F3-E2080C5A063A}"/>
          </ac:spMkLst>
        </pc:spChg>
        <pc:spChg chg="mod">
          <ac:chgData name="Vũ Khương Duy" userId="b61ef8ffdf23acc3" providerId="LiveId" clId="{DA400054-431D-454B-AF9E-B6035C762E1D}" dt="2021-12-21T03:51:24.176" v="3923"/>
          <ac:spMkLst>
            <pc:docMk/>
            <pc:sldMk cId="0" sldId="378"/>
            <ac:spMk id="19" creationId="{644ABCD8-8609-4203-BF8D-1E0250001ACD}"/>
          </ac:spMkLst>
        </pc:spChg>
        <pc:spChg chg="mod">
          <ac:chgData name="Vũ Khương Duy" userId="b61ef8ffdf23acc3" providerId="LiveId" clId="{DA400054-431D-454B-AF9E-B6035C762E1D}" dt="2021-12-21T03:51:24.176" v="3923"/>
          <ac:spMkLst>
            <pc:docMk/>
            <pc:sldMk cId="0" sldId="378"/>
            <ac:spMk id="20" creationId="{E170C830-BA43-4AA7-972F-BBE71F18377C}"/>
          </ac:spMkLst>
        </pc:spChg>
        <pc:spChg chg="del">
          <ac:chgData name="Vũ Khương Duy" userId="b61ef8ffdf23acc3" providerId="LiveId" clId="{DA400054-431D-454B-AF9E-B6035C762E1D}" dt="2021-12-21T03:51:21.707" v="3922" actId="478"/>
          <ac:spMkLst>
            <pc:docMk/>
            <pc:sldMk cId="0" sldId="378"/>
            <ac:spMk id="22" creationId="{00000000-0000-0000-0000-000000000000}"/>
          </ac:spMkLst>
        </pc:spChg>
        <pc:spChg chg="mod">
          <ac:chgData name="Vũ Khương Duy" userId="b61ef8ffdf23acc3" providerId="LiveId" clId="{DA400054-431D-454B-AF9E-B6035C762E1D}" dt="2021-12-21T03:51:24.176" v="3923"/>
          <ac:spMkLst>
            <pc:docMk/>
            <pc:sldMk cId="0" sldId="378"/>
            <ac:spMk id="23" creationId="{FEB5A5F2-B215-4D34-8CFE-5ACEEB4B0A41}"/>
          </ac:spMkLst>
        </pc:spChg>
        <pc:spChg chg="mod">
          <ac:chgData name="Vũ Khương Duy" userId="b61ef8ffdf23acc3" providerId="LiveId" clId="{DA400054-431D-454B-AF9E-B6035C762E1D}" dt="2021-12-21T03:51:24.176" v="3923"/>
          <ac:spMkLst>
            <pc:docMk/>
            <pc:sldMk cId="0" sldId="378"/>
            <ac:spMk id="24" creationId="{FC974246-480A-410E-A2BA-5A0DE251FE5D}"/>
          </ac:spMkLst>
        </pc:spChg>
        <pc:spChg chg="add mod">
          <ac:chgData name="Vũ Khương Duy" userId="b61ef8ffdf23acc3" providerId="LiveId" clId="{DA400054-431D-454B-AF9E-B6035C762E1D}" dt="2021-12-21T13:50:53.169" v="5748" actId="1076"/>
          <ac:spMkLst>
            <pc:docMk/>
            <pc:sldMk cId="0" sldId="378"/>
            <ac:spMk id="25" creationId="{C91A18C3-A330-41EA-9662-CE880527C1AA}"/>
          </ac:spMkLst>
        </pc:spChg>
        <pc:spChg chg="add mod">
          <ac:chgData name="Vũ Khương Duy" userId="b61ef8ffdf23acc3" providerId="LiveId" clId="{DA400054-431D-454B-AF9E-B6035C762E1D}" dt="2021-12-21T13:51:00.506" v="5749" actId="255"/>
          <ac:spMkLst>
            <pc:docMk/>
            <pc:sldMk cId="0" sldId="378"/>
            <ac:spMk id="26" creationId="{8625C308-437E-47FE-9BCF-42F3CABB8961}"/>
          </ac:spMkLst>
        </pc:spChg>
        <pc:spChg chg="del">
          <ac:chgData name="Vũ Khương Duy" userId="b61ef8ffdf23acc3" providerId="LiveId" clId="{DA400054-431D-454B-AF9E-B6035C762E1D}" dt="2021-12-21T03:51:21.707" v="3922" actId="478"/>
          <ac:spMkLst>
            <pc:docMk/>
            <pc:sldMk cId="0" sldId="378"/>
            <ac:spMk id="27" creationId="{00000000-0000-0000-0000-000000000000}"/>
          </ac:spMkLst>
        </pc:spChg>
        <pc:spChg chg="add mod">
          <ac:chgData name="Vũ Khương Duy" userId="b61ef8ffdf23acc3" providerId="LiveId" clId="{DA400054-431D-454B-AF9E-B6035C762E1D}" dt="2021-12-21T14:30:32.801" v="5885" actId="20577"/>
          <ac:spMkLst>
            <pc:docMk/>
            <pc:sldMk cId="0" sldId="378"/>
            <ac:spMk id="32" creationId="{284BAA02-1236-4501-8AEA-FF08073F9CFA}"/>
          </ac:spMkLst>
        </pc:spChg>
        <pc:spChg chg="add mod">
          <ac:chgData name="Vũ Khương Duy" userId="b61ef8ffdf23acc3" providerId="LiveId" clId="{DA400054-431D-454B-AF9E-B6035C762E1D}" dt="2021-12-21T13:51:09.776" v="5750" actId="255"/>
          <ac:spMkLst>
            <pc:docMk/>
            <pc:sldMk cId="0" sldId="378"/>
            <ac:spMk id="33" creationId="{C6D28EB5-BF32-4AE1-AB20-D7DAED8CC9C1}"/>
          </ac:spMkLst>
        </pc:spChg>
        <pc:spChg chg="add mod">
          <ac:chgData name="Vũ Khương Duy" userId="b61ef8ffdf23acc3" providerId="LiveId" clId="{DA400054-431D-454B-AF9E-B6035C762E1D}" dt="2021-12-21T13:51:54.723" v="5753" actId="255"/>
          <ac:spMkLst>
            <pc:docMk/>
            <pc:sldMk cId="0" sldId="378"/>
            <ac:spMk id="34" creationId="{1BD1102C-2605-4637-8A6C-33FCAB052701}"/>
          </ac:spMkLst>
        </pc:spChg>
        <pc:spChg chg="add mod">
          <ac:chgData name="Vũ Khương Duy" userId="b61ef8ffdf23acc3" providerId="LiveId" clId="{DA400054-431D-454B-AF9E-B6035C762E1D}" dt="2021-12-21T13:51:48.733" v="5752" actId="255"/>
          <ac:spMkLst>
            <pc:docMk/>
            <pc:sldMk cId="0" sldId="378"/>
            <ac:spMk id="35" creationId="{6E81C11E-232F-428C-AD68-1C8F96ABF70E}"/>
          </ac:spMkLst>
        </pc:spChg>
        <pc:spChg chg="del">
          <ac:chgData name="Vũ Khương Duy" userId="b61ef8ffdf23acc3" providerId="LiveId" clId="{DA400054-431D-454B-AF9E-B6035C762E1D}" dt="2021-12-21T03:51:21.707" v="3922" actId="478"/>
          <ac:spMkLst>
            <pc:docMk/>
            <pc:sldMk cId="0" sldId="378"/>
            <ac:spMk id="309" creationId="{00000000-0000-0000-0000-000000000000}"/>
          </ac:spMkLst>
        </pc:spChg>
        <pc:grpChg chg="del">
          <ac:chgData name="Vũ Khương Duy" userId="b61ef8ffdf23acc3" providerId="LiveId" clId="{DA400054-431D-454B-AF9E-B6035C762E1D}" dt="2021-12-21T03:51:21.707" v="3922" actId="478"/>
          <ac:grpSpMkLst>
            <pc:docMk/>
            <pc:sldMk cId="0" sldId="378"/>
            <ac:grpSpMk id="5" creationId="{00000000-0000-0000-0000-000000000000}"/>
          </ac:grpSpMkLst>
        </pc:grpChg>
        <pc:grpChg chg="add mod">
          <ac:chgData name="Vũ Khương Duy" userId="b61ef8ffdf23acc3" providerId="LiveId" clId="{DA400054-431D-454B-AF9E-B6035C762E1D}" dt="2021-12-21T03:51:24.176" v="3923"/>
          <ac:grpSpMkLst>
            <pc:docMk/>
            <pc:sldMk cId="0" sldId="378"/>
            <ac:grpSpMk id="15" creationId="{368F54F5-4949-4A95-A4EB-1DBD50CD1AE9}"/>
          </ac:grpSpMkLst>
        </pc:grpChg>
        <pc:grpChg chg="add mod">
          <ac:chgData name="Vũ Khương Duy" userId="b61ef8ffdf23acc3" providerId="LiveId" clId="{DA400054-431D-454B-AF9E-B6035C762E1D}" dt="2021-12-21T03:51:24.176" v="3923"/>
          <ac:grpSpMkLst>
            <pc:docMk/>
            <pc:sldMk cId="0" sldId="378"/>
            <ac:grpSpMk id="18" creationId="{6E72EA44-75CA-41BA-ABCA-A0319476B84C}"/>
          </ac:grpSpMkLst>
        </pc:grpChg>
        <pc:grpChg chg="add mod">
          <ac:chgData name="Vũ Khương Duy" userId="b61ef8ffdf23acc3" providerId="LiveId" clId="{DA400054-431D-454B-AF9E-B6035C762E1D}" dt="2021-12-21T03:51:24.176" v="3923"/>
          <ac:grpSpMkLst>
            <pc:docMk/>
            <pc:sldMk cId="0" sldId="378"/>
            <ac:grpSpMk id="21" creationId="{DFD8AB46-C80B-402A-868E-80A01CC23DF7}"/>
          </ac:grpSpMkLst>
        </pc:grpChg>
        <pc:picChg chg="del">
          <ac:chgData name="Vũ Khương Duy" userId="b61ef8ffdf23acc3" providerId="LiveId" clId="{DA400054-431D-454B-AF9E-B6035C762E1D}" dt="2021-12-21T03:51:21.707" v="3922" actId="478"/>
          <ac:picMkLst>
            <pc:docMk/>
            <pc:sldMk cId="0" sldId="378"/>
            <ac:picMk id="29" creationId="{00000000-0000-0000-0000-000000000000}"/>
          </ac:picMkLst>
        </pc:picChg>
        <pc:picChg chg="del">
          <ac:chgData name="Vũ Khương Duy" userId="b61ef8ffdf23acc3" providerId="LiveId" clId="{DA400054-431D-454B-AF9E-B6035C762E1D}" dt="2021-12-21T03:51:21.707" v="3922" actId="478"/>
          <ac:picMkLst>
            <pc:docMk/>
            <pc:sldMk cId="0" sldId="378"/>
            <ac:picMk id="31" creationId="{00000000-0000-0000-0000-000000000000}"/>
          </ac:picMkLst>
        </pc:picChg>
      </pc:sldChg>
      <pc:sldChg chg="addSp delSp modSp mod modTransition delAnim modAnim">
        <pc:chgData name="Vũ Khương Duy" userId="b61ef8ffdf23acc3" providerId="LiveId" clId="{DA400054-431D-454B-AF9E-B6035C762E1D}" dt="2021-12-21T13:47:04.187" v="5746" actId="14100"/>
        <pc:sldMkLst>
          <pc:docMk/>
          <pc:sldMk cId="0" sldId="379"/>
        </pc:sldMkLst>
        <pc:spChg chg="del">
          <ac:chgData name="Vũ Khương Duy" userId="b61ef8ffdf23acc3" providerId="LiveId" clId="{DA400054-431D-454B-AF9E-B6035C762E1D}" dt="2021-12-21T07:03:08.138" v="4167" actId="478"/>
          <ac:spMkLst>
            <pc:docMk/>
            <pc:sldMk cId="0" sldId="379"/>
            <ac:spMk id="2" creationId="{00000000-0000-0000-0000-000000000000}"/>
          </ac:spMkLst>
        </pc:spChg>
        <pc:spChg chg="del">
          <ac:chgData name="Vũ Khương Duy" userId="b61ef8ffdf23acc3" providerId="LiveId" clId="{DA400054-431D-454B-AF9E-B6035C762E1D}" dt="2021-12-21T07:03:08.138" v="4167" actId="478"/>
          <ac:spMkLst>
            <pc:docMk/>
            <pc:sldMk cId="0" sldId="379"/>
            <ac:spMk id="3" creationId="{00000000-0000-0000-0000-000000000000}"/>
          </ac:spMkLst>
        </pc:spChg>
        <pc:spChg chg="mod">
          <ac:chgData name="Vũ Khương Duy" userId="b61ef8ffdf23acc3" providerId="LiveId" clId="{DA400054-431D-454B-AF9E-B6035C762E1D}" dt="2021-12-21T07:03:05.639" v="4165"/>
          <ac:spMkLst>
            <pc:docMk/>
            <pc:sldMk cId="0" sldId="379"/>
            <ac:spMk id="12" creationId="{43DA2F83-4F19-4519-A72D-8E8F0807C4B6}"/>
          </ac:spMkLst>
        </pc:spChg>
        <pc:spChg chg="mod">
          <ac:chgData name="Vũ Khương Duy" userId="b61ef8ffdf23acc3" providerId="LiveId" clId="{DA400054-431D-454B-AF9E-B6035C762E1D}" dt="2021-12-21T13:47:04.187" v="5746" actId="14100"/>
          <ac:spMkLst>
            <pc:docMk/>
            <pc:sldMk cId="0" sldId="379"/>
            <ac:spMk id="13" creationId="{00000000-0000-0000-0000-000000000000}"/>
          </ac:spMkLst>
        </pc:spChg>
        <pc:spChg chg="mod">
          <ac:chgData name="Vũ Khương Duy" userId="b61ef8ffdf23acc3" providerId="LiveId" clId="{DA400054-431D-454B-AF9E-B6035C762E1D}" dt="2021-12-21T07:03:09.093" v="4168"/>
          <ac:spMkLst>
            <pc:docMk/>
            <pc:sldMk cId="0" sldId="379"/>
            <ac:spMk id="16" creationId="{CA43007A-0568-4125-B474-E887E0200768}"/>
          </ac:spMkLst>
        </pc:spChg>
        <pc:grpChg chg="add del mod">
          <ac:chgData name="Vũ Khương Duy" userId="b61ef8ffdf23acc3" providerId="LiveId" clId="{DA400054-431D-454B-AF9E-B6035C762E1D}" dt="2021-12-21T07:03:07.183" v="4166"/>
          <ac:grpSpMkLst>
            <pc:docMk/>
            <pc:sldMk cId="0" sldId="379"/>
            <ac:grpSpMk id="11" creationId="{F4E78B8A-E983-4DDB-B197-F05C58DF1088}"/>
          </ac:grpSpMkLst>
        </pc:grpChg>
        <pc:grpChg chg="add mod">
          <ac:chgData name="Vũ Khương Duy" userId="b61ef8ffdf23acc3" providerId="LiveId" clId="{DA400054-431D-454B-AF9E-B6035C762E1D}" dt="2021-12-21T07:03:09.093" v="4168"/>
          <ac:grpSpMkLst>
            <pc:docMk/>
            <pc:sldMk cId="0" sldId="379"/>
            <ac:grpSpMk id="15" creationId="{935CDD4C-1C7D-4F25-A168-EA7D7A53A105}"/>
          </ac:grpSpMkLst>
        </pc:grpChg>
        <pc:picChg chg="mod">
          <ac:chgData name="Vũ Khương Duy" userId="b61ef8ffdf23acc3" providerId="LiveId" clId="{DA400054-431D-454B-AF9E-B6035C762E1D}" dt="2021-12-20T09:05:36.611" v="34" actId="1076"/>
          <ac:picMkLst>
            <pc:docMk/>
            <pc:sldMk cId="0" sldId="379"/>
            <ac:picMk id="7" creationId="{00000000-0000-0000-0000-000000000000}"/>
          </ac:picMkLst>
        </pc:picChg>
        <pc:picChg chg="mod">
          <ac:chgData name="Vũ Khương Duy" userId="b61ef8ffdf23acc3" providerId="LiveId" clId="{DA400054-431D-454B-AF9E-B6035C762E1D}" dt="2021-12-21T07:03:05.639" v="4165"/>
          <ac:picMkLst>
            <pc:docMk/>
            <pc:sldMk cId="0" sldId="379"/>
            <ac:picMk id="14" creationId="{3F3CF013-8A42-460F-8B7A-21A9C189C131}"/>
          </ac:picMkLst>
        </pc:picChg>
        <pc:picChg chg="mod">
          <ac:chgData name="Vũ Khương Duy" userId="b61ef8ffdf23acc3" providerId="LiveId" clId="{DA400054-431D-454B-AF9E-B6035C762E1D}" dt="2021-12-21T07:03:09.093" v="4168"/>
          <ac:picMkLst>
            <pc:docMk/>
            <pc:sldMk cId="0" sldId="379"/>
            <ac:picMk id="17" creationId="{5D686EC2-D5EE-419A-AA93-D0C6E8A73724}"/>
          </ac:picMkLst>
        </pc:picChg>
      </pc:sldChg>
      <pc:sldChg chg="addSp delSp modSp new del mod">
        <pc:chgData name="Vũ Khương Duy" userId="b61ef8ffdf23acc3" providerId="LiveId" clId="{DA400054-431D-454B-AF9E-B6035C762E1D}" dt="2021-12-20T15:46:24.389" v="1845" actId="47"/>
        <pc:sldMkLst>
          <pc:docMk/>
          <pc:sldMk cId="3879609938" sldId="380"/>
        </pc:sldMkLst>
        <pc:spChg chg="add">
          <ac:chgData name="Vũ Khương Duy" userId="b61ef8ffdf23acc3" providerId="LiveId" clId="{DA400054-431D-454B-AF9E-B6035C762E1D}" dt="2021-12-20T09:02:49.858" v="9" actId="11529"/>
          <ac:spMkLst>
            <pc:docMk/>
            <pc:sldMk cId="3879609938" sldId="380"/>
            <ac:spMk id="4" creationId="{ABFEEDB6-B134-452B-964E-87E2C719F4FB}"/>
          </ac:spMkLst>
        </pc:spChg>
        <pc:spChg chg="add del">
          <ac:chgData name="Vũ Khương Duy" userId="b61ef8ffdf23acc3" providerId="LiveId" clId="{DA400054-431D-454B-AF9E-B6035C762E1D}" dt="2021-12-20T09:04:06.619" v="21" actId="11529"/>
          <ac:spMkLst>
            <pc:docMk/>
            <pc:sldMk cId="3879609938" sldId="380"/>
            <ac:spMk id="11" creationId="{5C555729-1F28-419D-931E-6BF1441195EF}"/>
          </ac:spMkLst>
        </pc:spChg>
        <pc:spChg chg="add mod">
          <ac:chgData name="Vũ Khương Duy" userId="b61ef8ffdf23acc3" providerId="LiveId" clId="{DA400054-431D-454B-AF9E-B6035C762E1D}" dt="2021-12-20T09:04:22.615" v="26" actId="20577"/>
          <ac:spMkLst>
            <pc:docMk/>
            <pc:sldMk cId="3879609938" sldId="380"/>
            <ac:spMk id="12" creationId="{FD8C7BBD-94B9-4C83-8A4B-4B640F8A7D26}"/>
          </ac:spMkLst>
        </pc:spChg>
        <pc:spChg chg="add mod">
          <ac:chgData name="Vũ Khương Duy" userId="b61ef8ffdf23acc3" providerId="LiveId" clId="{DA400054-431D-454B-AF9E-B6035C762E1D}" dt="2021-12-20T09:04:49.198" v="29" actId="1076"/>
          <ac:spMkLst>
            <pc:docMk/>
            <pc:sldMk cId="3879609938" sldId="380"/>
            <ac:spMk id="13" creationId="{210ED77D-5881-4984-99C8-1358919C19E2}"/>
          </ac:spMkLst>
        </pc:spChg>
        <pc:spChg chg="add mod">
          <ac:chgData name="Vũ Khương Duy" userId="b61ef8ffdf23acc3" providerId="LiveId" clId="{DA400054-431D-454B-AF9E-B6035C762E1D}" dt="2021-12-20T09:06:10.454" v="38" actId="1076"/>
          <ac:spMkLst>
            <pc:docMk/>
            <pc:sldMk cId="3879609938" sldId="380"/>
            <ac:spMk id="16" creationId="{91C904D3-58E9-45B9-96E9-B5941CF4F8AD}"/>
          </ac:spMkLst>
        </pc:spChg>
        <pc:cxnChg chg="add mod">
          <ac:chgData name="Vũ Khương Duy" userId="b61ef8ffdf23acc3" providerId="LiveId" clId="{DA400054-431D-454B-AF9E-B6035C762E1D}" dt="2021-12-20T09:07:14.646" v="39" actId="1076"/>
          <ac:cxnSpMkLst>
            <pc:docMk/>
            <pc:sldMk cId="3879609938" sldId="380"/>
            <ac:cxnSpMk id="6" creationId="{18348138-ADA0-4CFB-9F78-DC8133E4FCA6}"/>
          </ac:cxnSpMkLst>
        </pc:cxnChg>
        <pc:cxnChg chg="add mod">
          <ac:chgData name="Vũ Khương Duy" userId="b61ef8ffdf23acc3" providerId="LiveId" clId="{DA400054-431D-454B-AF9E-B6035C762E1D}" dt="2021-12-20T09:03:25.095" v="15" actId="1076"/>
          <ac:cxnSpMkLst>
            <pc:docMk/>
            <pc:sldMk cId="3879609938" sldId="380"/>
            <ac:cxnSpMk id="8" creationId="{853BD4F2-05F8-4896-BF34-53C9FE734F5A}"/>
          </ac:cxnSpMkLst>
        </pc:cxnChg>
        <pc:cxnChg chg="add mod">
          <ac:chgData name="Vũ Khương Duy" userId="b61ef8ffdf23acc3" providerId="LiveId" clId="{DA400054-431D-454B-AF9E-B6035C762E1D}" dt="2021-12-20T09:03:59.254" v="19" actId="1076"/>
          <ac:cxnSpMkLst>
            <pc:docMk/>
            <pc:sldMk cId="3879609938" sldId="380"/>
            <ac:cxnSpMk id="10" creationId="{30EA5603-3B46-475D-B41C-53F8E805846E}"/>
          </ac:cxnSpMkLst>
        </pc:cxnChg>
        <pc:cxnChg chg="add mod">
          <ac:chgData name="Vũ Khương Duy" userId="b61ef8ffdf23acc3" providerId="LiveId" clId="{DA400054-431D-454B-AF9E-B6035C762E1D}" dt="2021-12-20T09:04:55.750" v="31" actId="1076"/>
          <ac:cxnSpMkLst>
            <pc:docMk/>
            <pc:sldMk cId="3879609938" sldId="380"/>
            <ac:cxnSpMk id="14" creationId="{2EEEF498-6C4A-4DD2-BE33-647DF3B08CC3}"/>
          </ac:cxnSpMkLst>
        </pc:cxnChg>
        <pc:cxnChg chg="add mod">
          <ac:chgData name="Vũ Khương Duy" userId="b61ef8ffdf23acc3" providerId="LiveId" clId="{DA400054-431D-454B-AF9E-B6035C762E1D}" dt="2021-12-20T09:04:56.754" v="32"/>
          <ac:cxnSpMkLst>
            <pc:docMk/>
            <pc:sldMk cId="3879609938" sldId="380"/>
            <ac:cxnSpMk id="15" creationId="{9A26B2ED-B665-4314-BB1C-1DED3E76A75C}"/>
          </ac:cxnSpMkLst>
        </pc:cxnChg>
      </pc:sldChg>
      <pc:sldChg chg="addSp delSp modSp add del mod delAnim modAnim">
        <pc:chgData name="Vũ Khương Duy" userId="b61ef8ffdf23acc3" providerId="LiveId" clId="{DA400054-431D-454B-AF9E-B6035C762E1D}" dt="2021-12-20T12:42:43.241" v="1075" actId="2696"/>
        <pc:sldMkLst>
          <pc:docMk/>
          <pc:sldMk cId="440716514" sldId="381"/>
        </pc:sldMkLst>
        <pc:spChg chg="add mod">
          <ac:chgData name="Vũ Khương Duy" userId="b61ef8ffdf23acc3" providerId="LiveId" clId="{DA400054-431D-454B-AF9E-B6035C762E1D}" dt="2021-12-20T12:11:05.110" v="525" actId="1076"/>
          <ac:spMkLst>
            <pc:docMk/>
            <pc:sldMk cId="440716514" sldId="381"/>
            <ac:spMk id="2" creationId="{6F3F2DF8-3B30-48C2-944C-ED8BBE14C59C}"/>
          </ac:spMkLst>
        </pc:spChg>
        <pc:spChg chg="add mod">
          <ac:chgData name="Vũ Khương Duy" userId="b61ef8ffdf23acc3" providerId="LiveId" clId="{DA400054-431D-454B-AF9E-B6035C762E1D}" dt="2021-12-20T12:38:55.471" v="1063" actId="20577"/>
          <ac:spMkLst>
            <pc:docMk/>
            <pc:sldMk cId="440716514" sldId="381"/>
            <ac:spMk id="3" creationId="{F0978365-265F-4713-B83B-9D129BD5D9FB}"/>
          </ac:spMkLst>
        </pc:spChg>
        <pc:spChg chg="del">
          <ac:chgData name="Vũ Khương Duy" userId="b61ef8ffdf23acc3" providerId="LiveId" clId="{DA400054-431D-454B-AF9E-B6035C762E1D}" dt="2021-12-20T12:07:10.555" v="464" actId="478"/>
          <ac:spMkLst>
            <pc:docMk/>
            <pc:sldMk cId="440716514" sldId="381"/>
            <ac:spMk id="22" creationId="{00000000-0000-0000-0000-000000000000}"/>
          </ac:spMkLst>
        </pc:spChg>
        <pc:spChg chg="del">
          <ac:chgData name="Vũ Khương Duy" userId="b61ef8ffdf23acc3" providerId="LiveId" clId="{DA400054-431D-454B-AF9E-B6035C762E1D}" dt="2021-12-20T12:07:07.427" v="462" actId="478"/>
          <ac:spMkLst>
            <pc:docMk/>
            <pc:sldMk cId="440716514" sldId="381"/>
            <ac:spMk id="27" creationId="{00000000-0000-0000-0000-000000000000}"/>
          </ac:spMkLst>
        </pc:spChg>
        <pc:spChg chg="del">
          <ac:chgData name="Vũ Khương Duy" userId="b61ef8ffdf23acc3" providerId="LiveId" clId="{DA400054-431D-454B-AF9E-B6035C762E1D}" dt="2021-12-20T12:07:09.063" v="463" actId="478"/>
          <ac:spMkLst>
            <pc:docMk/>
            <pc:sldMk cId="440716514" sldId="381"/>
            <ac:spMk id="309" creationId="{00000000-0000-0000-0000-000000000000}"/>
          </ac:spMkLst>
        </pc:spChg>
        <pc:grpChg chg="del">
          <ac:chgData name="Vũ Khương Duy" userId="b61ef8ffdf23acc3" providerId="LiveId" clId="{DA400054-431D-454B-AF9E-B6035C762E1D}" dt="2021-12-20T12:07:05.717" v="461" actId="478"/>
          <ac:grpSpMkLst>
            <pc:docMk/>
            <pc:sldMk cId="440716514" sldId="381"/>
            <ac:grpSpMk id="5" creationId="{00000000-0000-0000-0000-000000000000}"/>
          </ac:grpSpMkLst>
        </pc:grpChg>
        <pc:picChg chg="mod">
          <ac:chgData name="Vũ Khương Duy" userId="b61ef8ffdf23acc3" providerId="LiveId" clId="{DA400054-431D-454B-AF9E-B6035C762E1D}" dt="2021-12-20T12:06:58.010" v="460" actId="1076"/>
          <ac:picMkLst>
            <pc:docMk/>
            <pc:sldMk cId="440716514" sldId="381"/>
            <ac:picMk id="28" creationId="{00000000-0000-0000-0000-000000000000}"/>
          </ac:picMkLst>
        </pc:picChg>
        <pc:picChg chg="del">
          <ac:chgData name="Vũ Khương Duy" userId="b61ef8ffdf23acc3" providerId="LiveId" clId="{DA400054-431D-454B-AF9E-B6035C762E1D}" dt="2021-12-20T12:08:35.788" v="481" actId="478"/>
          <ac:picMkLst>
            <pc:docMk/>
            <pc:sldMk cId="440716514" sldId="381"/>
            <ac:picMk id="30" creationId="{00000000-0000-0000-0000-000000000000}"/>
          </ac:picMkLst>
        </pc:picChg>
        <pc:picChg chg="del">
          <ac:chgData name="Vũ Khương Duy" userId="b61ef8ffdf23acc3" providerId="LiveId" clId="{DA400054-431D-454B-AF9E-B6035C762E1D}" dt="2021-12-20T12:07:50.424" v="472" actId="478"/>
          <ac:picMkLst>
            <pc:docMk/>
            <pc:sldMk cId="440716514" sldId="381"/>
            <ac:picMk id="31" creationId="{00000000-0000-0000-0000-000000000000}"/>
          </ac:picMkLst>
        </pc:picChg>
      </pc:sldChg>
      <pc:sldChg chg="modSp add del mod">
        <pc:chgData name="Vũ Khương Duy" userId="b61ef8ffdf23acc3" providerId="LiveId" clId="{DA400054-431D-454B-AF9E-B6035C762E1D}" dt="2021-12-20T12:06:50.185" v="457" actId="2890"/>
        <pc:sldMkLst>
          <pc:docMk/>
          <pc:sldMk cId="708659887" sldId="381"/>
        </pc:sldMkLst>
        <pc:picChg chg="mod">
          <ac:chgData name="Vũ Khương Duy" userId="b61ef8ffdf23acc3" providerId="LiveId" clId="{DA400054-431D-454B-AF9E-B6035C762E1D}" dt="2021-12-20T12:06:46.497" v="456" actId="1076"/>
          <ac:picMkLst>
            <pc:docMk/>
            <pc:sldMk cId="708659887" sldId="381"/>
            <ac:picMk id="28" creationId="{00000000-0000-0000-0000-000000000000}"/>
          </ac:picMkLst>
        </pc:picChg>
      </pc:sldChg>
      <pc:sldChg chg="addSp delSp modSp new del">
        <pc:chgData name="Vũ Khương Duy" userId="b61ef8ffdf23acc3" providerId="LiveId" clId="{DA400054-431D-454B-AF9E-B6035C762E1D}" dt="2021-12-20T10:17:05.438" v="350" actId="2696"/>
        <pc:sldMkLst>
          <pc:docMk/>
          <pc:sldMk cId="2349560011" sldId="381"/>
        </pc:sldMkLst>
        <pc:spChg chg="mod topLvl">
          <ac:chgData name="Vũ Khương Duy" userId="b61ef8ffdf23acc3" providerId="LiveId" clId="{DA400054-431D-454B-AF9E-B6035C762E1D}" dt="2021-12-20T10:16:44.521" v="349" actId="165"/>
          <ac:spMkLst>
            <pc:docMk/>
            <pc:sldMk cId="2349560011" sldId="381"/>
            <ac:spMk id="6" creationId="{3815415A-16A8-40A9-B69A-B1B7C5CEF7EB}"/>
          </ac:spMkLst>
        </pc:spChg>
        <pc:spChg chg="mod topLvl">
          <ac:chgData name="Vũ Khương Duy" userId="b61ef8ffdf23acc3" providerId="LiveId" clId="{DA400054-431D-454B-AF9E-B6035C762E1D}" dt="2021-12-20T10:16:44.521" v="349" actId="165"/>
          <ac:spMkLst>
            <pc:docMk/>
            <pc:sldMk cId="2349560011" sldId="381"/>
            <ac:spMk id="7" creationId="{651D0A94-A0EC-4DB8-B34F-57061BB2E1C3}"/>
          </ac:spMkLst>
        </pc:spChg>
        <pc:spChg chg="mod topLvl">
          <ac:chgData name="Vũ Khương Duy" userId="b61ef8ffdf23acc3" providerId="LiveId" clId="{DA400054-431D-454B-AF9E-B6035C762E1D}" dt="2021-12-20T10:16:44.521" v="349" actId="165"/>
          <ac:spMkLst>
            <pc:docMk/>
            <pc:sldMk cId="2349560011" sldId="381"/>
            <ac:spMk id="8" creationId="{E44EBFF1-FE53-49FB-9EA4-45F8B09CCEE7}"/>
          </ac:spMkLst>
        </pc:spChg>
        <pc:spChg chg="mod topLvl">
          <ac:chgData name="Vũ Khương Duy" userId="b61ef8ffdf23acc3" providerId="LiveId" clId="{DA400054-431D-454B-AF9E-B6035C762E1D}" dt="2021-12-20T10:16:44.521" v="349" actId="165"/>
          <ac:spMkLst>
            <pc:docMk/>
            <pc:sldMk cId="2349560011" sldId="381"/>
            <ac:spMk id="13" creationId="{F31A34F1-4924-4786-8420-C36146D30396}"/>
          </ac:spMkLst>
        </pc:spChg>
        <pc:spChg chg="mod topLvl">
          <ac:chgData name="Vũ Khương Duy" userId="b61ef8ffdf23acc3" providerId="LiveId" clId="{DA400054-431D-454B-AF9E-B6035C762E1D}" dt="2021-12-20T10:16:44.521" v="349" actId="165"/>
          <ac:spMkLst>
            <pc:docMk/>
            <pc:sldMk cId="2349560011" sldId="381"/>
            <ac:spMk id="14" creationId="{A7FD8EF0-DBB5-4E3C-8EFF-26D6FD3F2A76}"/>
          </ac:spMkLst>
        </pc:spChg>
        <pc:spChg chg="mod topLvl">
          <ac:chgData name="Vũ Khương Duy" userId="b61ef8ffdf23acc3" providerId="LiveId" clId="{DA400054-431D-454B-AF9E-B6035C762E1D}" dt="2021-12-20T10:16:44.521" v="349" actId="165"/>
          <ac:spMkLst>
            <pc:docMk/>
            <pc:sldMk cId="2349560011" sldId="381"/>
            <ac:spMk id="15" creationId="{B741BC7C-07B0-4742-BD57-7D21906B40AC}"/>
          </ac:spMkLst>
        </pc:spChg>
        <pc:spChg chg="mod topLvl">
          <ac:chgData name="Vũ Khương Duy" userId="b61ef8ffdf23acc3" providerId="LiveId" clId="{DA400054-431D-454B-AF9E-B6035C762E1D}" dt="2021-12-20T10:16:44.521" v="349" actId="165"/>
          <ac:spMkLst>
            <pc:docMk/>
            <pc:sldMk cId="2349560011" sldId="381"/>
            <ac:spMk id="16" creationId="{36C56316-3BE1-4FD4-835A-D05F107FBA44}"/>
          </ac:spMkLst>
        </pc:spChg>
        <pc:spChg chg="mod topLvl">
          <ac:chgData name="Vũ Khương Duy" userId="b61ef8ffdf23acc3" providerId="LiveId" clId="{DA400054-431D-454B-AF9E-B6035C762E1D}" dt="2021-12-20T10:16:44.521" v="349" actId="165"/>
          <ac:spMkLst>
            <pc:docMk/>
            <pc:sldMk cId="2349560011" sldId="381"/>
            <ac:spMk id="17" creationId="{F9C6AF4A-F688-4463-8B7F-25ECB7FE94BF}"/>
          </ac:spMkLst>
        </pc:spChg>
        <pc:spChg chg="mod topLvl">
          <ac:chgData name="Vũ Khương Duy" userId="b61ef8ffdf23acc3" providerId="LiveId" clId="{DA400054-431D-454B-AF9E-B6035C762E1D}" dt="2021-12-20T10:16:44.521" v="349" actId="165"/>
          <ac:spMkLst>
            <pc:docMk/>
            <pc:sldMk cId="2349560011" sldId="381"/>
            <ac:spMk id="18" creationId="{679500D8-1FE3-4117-8456-FB76FA1BB032}"/>
          </ac:spMkLst>
        </pc:spChg>
        <pc:spChg chg="mod topLvl">
          <ac:chgData name="Vũ Khương Duy" userId="b61ef8ffdf23acc3" providerId="LiveId" clId="{DA400054-431D-454B-AF9E-B6035C762E1D}" dt="2021-12-20T10:16:44.521" v="349" actId="165"/>
          <ac:spMkLst>
            <pc:docMk/>
            <pc:sldMk cId="2349560011" sldId="381"/>
            <ac:spMk id="19" creationId="{19C4379D-5167-41DA-827A-94A69E3A5D59}"/>
          </ac:spMkLst>
        </pc:spChg>
        <pc:spChg chg="mod">
          <ac:chgData name="Vũ Khương Duy" userId="b61ef8ffdf23acc3" providerId="LiveId" clId="{DA400054-431D-454B-AF9E-B6035C762E1D}" dt="2021-12-20T10:16:44.521" v="349" actId="165"/>
          <ac:spMkLst>
            <pc:docMk/>
            <pc:sldMk cId="2349560011" sldId="381"/>
            <ac:spMk id="20" creationId="{62F505B1-AA34-4641-9497-CAB620FCE85E}"/>
          </ac:spMkLst>
        </pc:spChg>
        <pc:spChg chg="mod">
          <ac:chgData name="Vũ Khương Duy" userId="b61ef8ffdf23acc3" providerId="LiveId" clId="{DA400054-431D-454B-AF9E-B6035C762E1D}" dt="2021-12-20T10:16:44.521" v="349" actId="165"/>
          <ac:spMkLst>
            <pc:docMk/>
            <pc:sldMk cId="2349560011" sldId="381"/>
            <ac:spMk id="21" creationId="{5BA4AAF1-88EC-4C5E-8A50-15043AA9CAAB}"/>
          </ac:spMkLst>
        </pc:spChg>
        <pc:spChg chg="mod">
          <ac:chgData name="Vũ Khương Duy" userId="b61ef8ffdf23acc3" providerId="LiveId" clId="{DA400054-431D-454B-AF9E-B6035C762E1D}" dt="2021-12-20T10:16:44.521" v="349" actId="165"/>
          <ac:spMkLst>
            <pc:docMk/>
            <pc:sldMk cId="2349560011" sldId="381"/>
            <ac:spMk id="22" creationId="{5F26A322-4B4B-4809-9ABC-1105247EC342}"/>
          </ac:spMkLst>
        </pc:spChg>
        <pc:spChg chg="mod">
          <ac:chgData name="Vũ Khương Duy" userId="b61ef8ffdf23acc3" providerId="LiveId" clId="{DA400054-431D-454B-AF9E-B6035C762E1D}" dt="2021-12-20T10:16:44.521" v="349" actId="165"/>
          <ac:spMkLst>
            <pc:docMk/>
            <pc:sldMk cId="2349560011" sldId="381"/>
            <ac:spMk id="23" creationId="{6E6266FC-9364-4C8B-849D-F97A137BA0D5}"/>
          </ac:spMkLst>
        </pc:spChg>
        <pc:spChg chg="mod">
          <ac:chgData name="Vũ Khương Duy" userId="b61ef8ffdf23acc3" providerId="LiveId" clId="{DA400054-431D-454B-AF9E-B6035C762E1D}" dt="2021-12-20T10:16:44.521" v="349" actId="165"/>
          <ac:spMkLst>
            <pc:docMk/>
            <pc:sldMk cId="2349560011" sldId="381"/>
            <ac:spMk id="24" creationId="{16439DD6-65CD-469C-B5BD-86BF92056C72}"/>
          </ac:spMkLst>
        </pc:spChg>
        <pc:spChg chg="mod">
          <ac:chgData name="Vũ Khương Duy" userId="b61ef8ffdf23acc3" providerId="LiveId" clId="{DA400054-431D-454B-AF9E-B6035C762E1D}" dt="2021-12-20T10:16:44.521" v="349" actId="165"/>
          <ac:spMkLst>
            <pc:docMk/>
            <pc:sldMk cId="2349560011" sldId="381"/>
            <ac:spMk id="25" creationId="{F2565E27-8A77-4B59-BF9E-9E765ABE526C}"/>
          </ac:spMkLst>
        </pc:spChg>
        <pc:spChg chg="mod">
          <ac:chgData name="Vũ Khương Duy" userId="b61ef8ffdf23acc3" providerId="LiveId" clId="{DA400054-431D-454B-AF9E-B6035C762E1D}" dt="2021-12-20T10:16:44.521" v="349" actId="165"/>
          <ac:spMkLst>
            <pc:docMk/>
            <pc:sldMk cId="2349560011" sldId="381"/>
            <ac:spMk id="26" creationId="{60372263-97C5-480A-B039-4F43A090B281}"/>
          </ac:spMkLst>
        </pc:spChg>
        <pc:spChg chg="mod">
          <ac:chgData name="Vũ Khương Duy" userId="b61ef8ffdf23acc3" providerId="LiveId" clId="{DA400054-431D-454B-AF9E-B6035C762E1D}" dt="2021-12-20T10:16:44.521" v="349" actId="165"/>
          <ac:spMkLst>
            <pc:docMk/>
            <pc:sldMk cId="2349560011" sldId="381"/>
            <ac:spMk id="27" creationId="{7E0E5506-D376-4376-BEE2-B901A8927B3A}"/>
          </ac:spMkLst>
        </pc:spChg>
        <pc:grpChg chg="add del mod">
          <ac:chgData name="Vũ Khương Duy" userId="b61ef8ffdf23acc3" providerId="LiveId" clId="{DA400054-431D-454B-AF9E-B6035C762E1D}" dt="2021-12-20T10:16:44.521" v="349" actId="165"/>
          <ac:grpSpMkLst>
            <pc:docMk/>
            <pc:sldMk cId="2349560011" sldId="381"/>
            <ac:grpSpMk id="4" creationId="{052F8268-B079-40D9-A958-CC3FED626B54}"/>
          </ac:grpSpMkLst>
        </pc:grpChg>
        <pc:grpChg chg="mod topLvl">
          <ac:chgData name="Vũ Khương Duy" userId="b61ef8ffdf23acc3" providerId="LiveId" clId="{DA400054-431D-454B-AF9E-B6035C762E1D}" dt="2021-12-20T10:16:44.521" v="349" actId="165"/>
          <ac:grpSpMkLst>
            <pc:docMk/>
            <pc:sldMk cId="2349560011" sldId="381"/>
            <ac:grpSpMk id="9" creationId="{DE85137D-C88E-4770-8848-0EB01429E49C}"/>
          </ac:grpSpMkLst>
        </pc:grpChg>
        <pc:grpChg chg="mod topLvl">
          <ac:chgData name="Vũ Khương Duy" userId="b61ef8ffdf23acc3" providerId="LiveId" clId="{DA400054-431D-454B-AF9E-B6035C762E1D}" dt="2021-12-20T10:16:44.521" v="349" actId="165"/>
          <ac:grpSpMkLst>
            <pc:docMk/>
            <pc:sldMk cId="2349560011" sldId="381"/>
            <ac:grpSpMk id="10" creationId="{B1BC3C7C-A5FF-4A17-9044-F9631BBEEACB}"/>
          </ac:grpSpMkLst>
        </pc:grpChg>
        <pc:grpChg chg="mod topLvl">
          <ac:chgData name="Vũ Khương Duy" userId="b61ef8ffdf23acc3" providerId="LiveId" clId="{DA400054-431D-454B-AF9E-B6035C762E1D}" dt="2021-12-20T10:16:44.521" v="349" actId="165"/>
          <ac:grpSpMkLst>
            <pc:docMk/>
            <pc:sldMk cId="2349560011" sldId="381"/>
            <ac:grpSpMk id="11" creationId="{037FE75E-1A8C-4920-BA2D-9DC1E7ADBA35}"/>
          </ac:grpSpMkLst>
        </pc:grpChg>
        <pc:grpChg chg="mod topLvl">
          <ac:chgData name="Vũ Khương Duy" userId="b61ef8ffdf23acc3" providerId="LiveId" clId="{DA400054-431D-454B-AF9E-B6035C762E1D}" dt="2021-12-20T10:16:44.521" v="349" actId="165"/>
          <ac:grpSpMkLst>
            <pc:docMk/>
            <pc:sldMk cId="2349560011" sldId="381"/>
            <ac:grpSpMk id="12" creationId="{40FFCBC2-A574-4C21-A9B4-FFE0D135C47C}"/>
          </ac:grpSpMkLst>
        </pc:grpChg>
        <pc:picChg chg="mod topLvl">
          <ac:chgData name="Vũ Khương Duy" userId="b61ef8ffdf23acc3" providerId="LiveId" clId="{DA400054-431D-454B-AF9E-B6035C762E1D}" dt="2021-12-20T10:16:44.521" v="349" actId="165"/>
          <ac:picMkLst>
            <pc:docMk/>
            <pc:sldMk cId="2349560011" sldId="381"/>
            <ac:picMk id="5" creationId="{6D915C37-883B-418E-92C0-0701EEA82F44}"/>
          </ac:picMkLst>
        </pc:picChg>
      </pc:sldChg>
      <pc:sldChg chg="addSp modSp new del">
        <pc:chgData name="Vũ Khương Duy" userId="b61ef8ffdf23acc3" providerId="LiveId" clId="{DA400054-431D-454B-AF9E-B6035C762E1D}" dt="2021-12-20T10:19:23.915" v="385" actId="2696"/>
        <pc:sldMkLst>
          <pc:docMk/>
          <pc:sldMk cId="4129318834" sldId="381"/>
        </pc:sldMkLst>
        <pc:picChg chg="add mod">
          <ac:chgData name="Vũ Khương Duy" userId="b61ef8ffdf23acc3" providerId="LiveId" clId="{DA400054-431D-454B-AF9E-B6035C762E1D}" dt="2021-12-20T10:17:45.489" v="382"/>
          <ac:picMkLst>
            <pc:docMk/>
            <pc:sldMk cId="4129318834" sldId="381"/>
            <ac:picMk id="4" creationId="{E97CA35E-A595-4110-8F5B-EF9964BD99CD}"/>
          </ac:picMkLst>
        </pc:picChg>
      </pc:sldChg>
      <pc:sldChg chg="modSp add mod modTransition modAnim">
        <pc:chgData name="Vũ Khương Duy" userId="b61ef8ffdf23acc3" providerId="LiveId" clId="{DA400054-431D-454B-AF9E-B6035C762E1D}" dt="2021-12-26T15:20:26.320" v="6160" actId="20577"/>
        <pc:sldMkLst>
          <pc:docMk/>
          <pc:sldMk cId="0" sldId="382"/>
        </pc:sldMkLst>
        <pc:spChg chg="mod">
          <ac:chgData name="Vũ Khương Duy" userId="b61ef8ffdf23acc3" providerId="LiveId" clId="{DA400054-431D-454B-AF9E-B6035C762E1D}" dt="2021-12-20T12:27:40.779" v="702" actId="20577"/>
          <ac:spMkLst>
            <pc:docMk/>
            <pc:sldMk cId="0" sldId="382"/>
            <ac:spMk id="134" creationId="{00000000-0000-0000-0000-000000000000}"/>
          </ac:spMkLst>
        </pc:spChg>
        <pc:spChg chg="mod">
          <ac:chgData name="Vũ Khương Duy" userId="b61ef8ffdf23acc3" providerId="LiveId" clId="{DA400054-431D-454B-AF9E-B6035C762E1D}" dt="2021-12-20T12:27:33.154" v="700" actId="20577"/>
          <ac:spMkLst>
            <pc:docMk/>
            <pc:sldMk cId="0" sldId="382"/>
            <ac:spMk id="136" creationId="{00000000-0000-0000-0000-000000000000}"/>
          </ac:spMkLst>
        </pc:spChg>
        <pc:spChg chg="mod">
          <ac:chgData name="Vũ Khương Duy" userId="b61ef8ffdf23acc3" providerId="LiveId" clId="{DA400054-431D-454B-AF9E-B6035C762E1D}" dt="2021-12-20T12:27:26.726" v="686" actId="20577"/>
          <ac:spMkLst>
            <pc:docMk/>
            <pc:sldMk cId="0" sldId="382"/>
            <ac:spMk id="291" creationId="{00000000-0000-0000-0000-000000000000}"/>
          </ac:spMkLst>
        </pc:spChg>
        <pc:spChg chg="mod">
          <ac:chgData name="Vũ Khương Duy" userId="b61ef8ffdf23acc3" providerId="LiveId" clId="{DA400054-431D-454B-AF9E-B6035C762E1D}" dt="2021-12-20T12:28:22.323" v="737" actId="20577"/>
          <ac:spMkLst>
            <pc:docMk/>
            <pc:sldMk cId="0" sldId="382"/>
            <ac:spMk id="292" creationId="{00000000-0000-0000-0000-000000000000}"/>
          </ac:spMkLst>
        </pc:spChg>
        <pc:spChg chg="mod">
          <ac:chgData name="Vũ Khương Duy" userId="b61ef8ffdf23acc3" providerId="LiveId" clId="{DA400054-431D-454B-AF9E-B6035C762E1D}" dt="2021-12-20T12:28:23.595" v="738" actId="20577"/>
          <ac:spMkLst>
            <pc:docMk/>
            <pc:sldMk cId="0" sldId="382"/>
            <ac:spMk id="293" creationId="{00000000-0000-0000-0000-000000000000}"/>
          </ac:spMkLst>
        </pc:spChg>
        <pc:spChg chg="mod">
          <ac:chgData name="Vũ Khương Duy" userId="b61ef8ffdf23acc3" providerId="LiveId" clId="{DA400054-431D-454B-AF9E-B6035C762E1D}" dt="2021-12-20T12:28:24.685" v="739" actId="20577"/>
          <ac:spMkLst>
            <pc:docMk/>
            <pc:sldMk cId="0" sldId="382"/>
            <ac:spMk id="294" creationId="{00000000-0000-0000-0000-000000000000}"/>
          </ac:spMkLst>
        </pc:spChg>
        <pc:spChg chg="mod">
          <ac:chgData name="Vũ Khương Duy" userId="b61ef8ffdf23acc3" providerId="LiveId" clId="{DA400054-431D-454B-AF9E-B6035C762E1D}" dt="2021-12-20T12:28:16.896" v="736" actId="20577"/>
          <ac:spMkLst>
            <pc:docMk/>
            <pc:sldMk cId="0" sldId="382"/>
            <ac:spMk id="307" creationId="{00000000-0000-0000-0000-000000000000}"/>
          </ac:spMkLst>
        </pc:spChg>
        <pc:spChg chg="mod">
          <ac:chgData name="Vũ Khương Duy" userId="b61ef8ffdf23acc3" providerId="LiveId" clId="{DA400054-431D-454B-AF9E-B6035C762E1D}" dt="2021-12-20T19:44:19.968" v="3610" actId="20577"/>
          <ac:spMkLst>
            <pc:docMk/>
            <pc:sldMk cId="0" sldId="382"/>
            <ac:spMk id="309" creationId="{00000000-0000-0000-0000-000000000000}"/>
          </ac:spMkLst>
        </pc:spChg>
        <pc:spChg chg="mod">
          <ac:chgData name="Vũ Khương Duy" userId="b61ef8ffdf23acc3" providerId="LiveId" clId="{DA400054-431D-454B-AF9E-B6035C762E1D}" dt="2021-12-20T19:44:27.858" v="3639" actId="20577"/>
          <ac:spMkLst>
            <pc:docMk/>
            <pc:sldMk cId="0" sldId="382"/>
            <ac:spMk id="311" creationId="{00000000-0000-0000-0000-000000000000}"/>
          </ac:spMkLst>
        </pc:spChg>
        <pc:spChg chg="mod">
          <ac:chgData name="Vũ Khương Duy" userId="b61ef8ffdf23acc3" providerId="LiveId" clId="{DA400054-431D-454B-AF9E-B6035C762E1D}" dt="2021-12-26T15:20:26.320" v="6160" actId="20577"/>
          <ac:spMkLst>
            <pc:docMk/>
            <pc:sldMk cId="0" sldId="382"/>
            <ac:spMk id="313" creationId="{00000000-0000-0000-0000-000000000000}"/>
          </ac:spMkLst>
        </pc:spChg>
      </pc:sldChg>
      <pc:sldChg chg="addSp modSp new del">
        <pc:chgData name="Vũ Khương Duy" userId="b61ef8ffdf23acc3" providerId="LiveId" clId="{DA400054-431D-454B-AF9E-B6035C762E1D}" dt="2021-12-20T10:17:08.101" v="351" actId="2696"/>
        <pc:sldMkLst>
          <pc:docMk/>
          <pc:sldMk cId="385967153" sldId="382"/>
        </pc:sldMkLst>
        <pc:picChg chg="add mod">
          <ac:chgData name="Vũ Khương Duy" userId="b61ef8ffdf23acc3" providerId="LiveId" clId="{DA400054-431D-454B-AF9E-B6035C762E1D}" dt="2021-12-20T10:16:14.977" v="346"/>
          <ac:picMkLst>
            <pc:docMk/>
            <pc:sldMk cId="385967153" sldId="382"/>
            <ac:picMk id="4" creationId="{E4AC263E-7DB2-4E4A-B001-A2F4EE0151BE}"/>
          </ac:picMkLst>
        </pc:picChg>
      </pc:sldChg>
      <pc:sldChg chg="add del">
        <pc:chgData name="Vũ Khương Duy" userId="b61ef8ffdf23acc3" providerId="LiveId" clId="{DA400054-431D-454B-AF9E-B6035C762E1D}" dt="2021-12-20T10:19:21.483" v="384" actId="2696"/>
        <pc:sldMkLst>
          <pc:docMk/>
          <pc:sldMk cId="1821108655" sldId="382"/>
        </pc:sldMkLst>
      </pc:sldChg>
      <pc:sldChg chg="new del">
        <pc:chgData name="Vũ Khương Duy" userId="b61ef8ffdf23acc3" providerId="LiveId" clId="{DA400054-431D-454B-AF9E-B6035C762E1D}" dt="2021-12-20T12:10:50.290" v="524" actId="680"/>
        <pc:sldMkLst>
          <pc:docMk/>
          <pc:sldMk cId="2424980726" sldId="382"/>
        </pc:sldMkLst>
      </pc:sldChg>
      <pc:sldChg chg="addSp delSp modSp add mod ord modTransition delAnim modAnim">
        <pc:chgData name="Vũ Khương Duy" userId="b61ef8ffdf23acc3" providerId="LiveId" clId="{DA400054-431D-454B-AF9E-B6035C762E1D}" dt="2021-12-21T17:50:01.263" v="6033"/>
        <pc:sldMkLst>
          <pc:docMk/>
          <pc:sldMk cId="4183460436" sldId="383"/>
        </pc:sldMkLst>
        <pc:spChg chg="add mod">
          <ac:chgData name="Vũ Khương Duy" userId="b61ef8ffdf23acc3" providerId="LiveId" clId="{DA400054-431D-454B-AF9E-B6035C762E1D}" dt="2021-12-21T14:31:18.399" v="5903" actId="20577"/>
          <ac:spMkLst>
            <pc:docMk/>
            <pc:sldMk cId="4183460436" sldId="383"/>
            <ac:spMk id="2" creationId="{3213A62A-FFA9-4956-B423-9B626F2D155F}"/>
          </ac:spMkLst>
        </pc:spChg>
        <pc:spChg chg="add mod">
          <ac:chgData name="Vũ Khương Duy" userId="b61ef8ffdf23acc3" providerId="LiveId" clId="{DA400054-431D-454B-AF9E-B6035C762E1D}" dt="2021-12-20T12:59:13.068" v="1205" actId="20577"/>
          <ac:spMkLst>
            <pc:docMk/>
            <pc:sldMk cId="4183460436" sldId="383"/>
            <ac:spMk id="25" creationId="{E13B7E5E-513E-4A2A-B8E6-CFBA3C075337}"/>
          </ac:spMkLst>
        </pc:spChg>
        <pc:spChg chg="add mod">
          <ac:chgData name="Vũ Khương Duy" userId="b61ef8ffdf23acc3" providerId="LiveId" clId="{DA400054-431D-454B-AF9E-B6035C762E1D}" dt="2021-12-20T13:02:23.029" v="1273" actId="113"/>
          <ac:spMkLst>
            <pc:docMk/>
            <pc:sldMk cId="4183460436" sldId="383"/>
            <ac:spMk id="26" creationId="{928A662C-2F98-432B-B339-37725AD7F844}"/>
          </ac:spMkLst>
        </pc:spChg>
        <pc:spChg chg="add mod">
          <ac:chgData name="Vũ Khương Duy" userId="b61ef8ffdf23acc3" providerId="LiveId" clId="{DA400054-431D-454B-AF9E-B6035C762E1D}" dt="2021-12-21T14:31:40.843" v="5922" actId="20577"/>
          <ac:spMkLst>
            <pc:docMk/>
            <pc:sldMk cId="4183460436" sldId="383"/>
            <ac:spMk id="28" creationId="{3AFCBAC4-787F-4AAB-98D8-F3BA65A3D57F}"/>
          </ac:spMkLst>
        </pc:spChg>
        <pc:spChg chg="del">
          <ac:chgData name="Vũ Khương Duy" userId="b61ef8ffdf23acc3" providerId="LiveId" clId="{DA400054-431D-454B-AF9E-B6035C762E1D}" dt="2021-12-20T12:41:38.637" v="1068" actId="478"/>
          <ac:spMkLst>
            <pc:docMk/>
            <pc:sldMk cId="4183460436" sldId="383"/>
            <ac:spMk id="134" creationId="{00000000-0000-0000-0000-000000000000}"/>
          </ac:spMkLst>
        </pc:spChg>
        <pc:spChg chg="del">
          <ac:chgData name="Vũ Khương Duy" userId="b61ef8ffdf23acc3" providerId="LiveId" clId="{DA400054-431D-454B-AF9E-B6035C762E1D}" dt="2021-12-20T12:41:36.914" v="1067" actId="478"/>
          <ac:spMkLst>
            <pc:docMk/>
            <pc:sldMk cId="4183460436" sldId="383"/>
            <ac:spMk id="135" creationId="{00000000-0000-0000-0000-000000000000}"/>
          </ac:spMkLst>
        </pc:spChg>
        <pc:spChg chg="del">
          <ac:chgData name="Vũ Khương Duy" userId="b61ef8ffdf23acc3" providerId="LiveId" clId="{DA400054-431D-454B-AF9E-B6035C762E1D}" dt="2021-12-20T12:41:40.196" v="1069" actId="478"/>
          <ac:spMkLst>
            <pc:docMk/>
            <pc:sldMk cId="4183460436" sldId="383"/>
            <ac:spMk id="136" creationId="{00000000-0000-0000-0000-000000000000}"/>
          </ac:spMkLst>
        </pc:spChg>
        <pc:spChg chg="del">
          <ac:chgData name="Vũ Khương Duy" userId="b61ef8ffdf23acc3" providerId="LiveId" clId="{DA400054-431D-454B-AF9E-B6035C762E1D}" dt="2021-12-20T12:41:50.118" v="1072" actId="478"/>
          <ac:spMkLst>
            <pc:docMk/>
            <pc:sldMk cId="4183460436" sldId="383"/>
            <ac:spMk id="284" creationId="{00000000-0000-0000-0000-000000000000}"/>
          </ac:spMkLst>
        </pc:spChg>
        <pc:spChg chg="del">
          <ac:chgData name="Vũ Khương Duy" userId="b61ef8ffdf23acc3" providerId="LiveId" clId="{DA400054-431D-454B-AF9E-B6035C762E1D}" dt="2021-12-20T12:41:50.118" v="1072" actId="478"/>
          <ac:spMkLst>
            <pc:docMk/>
            <pc:sldMk cId="4183460436" sldId="383"/>
            <ac:spMk id="285" creationId="{00000000-0000-0000-0000-000000000000}"/>
          </ac:spMkLst>
        </pc:spChg>
        <pc:spChg chg="del">
          <ac:chgData name="Vũ Khương Duy" userId="b61ef8ffdf23acc3" providerId="LiveId" clId="{DA400054-431D-454B-AF9E-B6035C762E1D}" dt="2021-12-20T12:41:50.118" v="1072" actId="478"/>
          <ac:spMkLst>
            <pc:docMk/>
            <pc:sldMk cId="4183460436" sldId="383"/>
            <ac:spMk id="286" creationId="{00000000-0000-0000-0000-000000000000}"/>
          </ac:spMkLst>
        </pc:spChg>
        <pc:spChg chg="del">
          <ac:chgData name="Vũ Khương Duy" userId="b61ef8ffdf23acc3" providerId="LiveId" clId="{DA400054-431D-454B-AF9E-B6035C762E1D}" dt="2021-12-20T12:41:50.118" v="1072" actId="478"/>
          <ac:spMkLst>
            <pc:docMk/>
            <pc:sldMk cId="4183460436" sldId="383"/>
            <ac:spMk id="307" creationId="{00000000-0000-0000-0000-000000000000}"/>
          </ac:spMkLst>
        </pc:spChg>
        <pc:spChg chg="del">
          <ac:chgData name="Vũ Khương Duy" userId="b61ef8ffdf23acc3" providerId="LiveId" clId="{DA400054-431D-454B-AF9E-B6035C762E1D}" dt="2021-12-20T12:41:50.118" v="1072" actId="478"/>
          <ac:spMkLst>
            <pc:docMk/>
            <pc:sldMk cId="4183460436" sldId="383"/>
            <ac:spMk id="309" creationId="{00000000-0000-0000-0000-000000000000}"/>
          </ac:spMkLst>
        </pc:spChg>
        <pc:spChg chg="del">
          <ac:chgData name="Vũ Khương Duy" userId="b61ef8ffdf23acc3" providerId="LiveId" clId="{DA400054-431D-454B-AF9E-B6035C762E1D}" dt="2021-12-20T12:41:50.118" v="1072" actId="478"/>
          <ac:spMkLst>
            <pc:docMk/>
            <pc:sldMk cId="4183460436" sldId="383"/>
            <ac:spMk id="311" creationId="{00000000-0000-0000-0000-000000000000}"/>
          </ac:spMkLst>
        </pc:spChg>
        <pc:spChg chg="del">
          <ac:chgData name="Vũ Khương Duy" userId="b61ef8ffdf23acc3" providerId="LiveId" clId="{DA400054-431D-454B-AF9E-B6035C762E1D}" dt="2021-12-20T12:41:50.118" v="1072" actId="478"/>
          <ac:spMkLst>
            <pc:docMk/>
            <pc:sldMk cId="4183460436" sldId="383"/>
            <ac:spMk id="313" creationId="{00000000-0000-0000-0000-000000000000}"/>
          </ac:spMkLst>
        </pc:spChg>
        <pc:grpChg chg="del">
          <ac:chgData name="Vũ Khương Duy" userId="b61ef8ffdf23acc3" providerId="LiveId" clId="{DA400054-431D-454B-AF9E-B6035C762E1D}" dt="2021-12-20T12:41:50.118" v="1072" actId="478"/>
          <ac:grpSpMkLst>
            <pc:docMk/>
            <pc:sldMk cId="4183460436" sldId="383"/>
            <ac:grpSpMk id="4" creationId="{00000000-0000-0000-0000-000000000000}"/>
          </ac:grpSpMkLst>
        </pc:grpChg>
        <pc:grpChg chg="del">
          <ac:chgData name="Vũ Khương Duy" userId="b61ef8ffdf23acc3" providerId="LiveId" clId="{DA400054-431D-454B-AF9E-B6035C762E1D}" dt="2021-12-20T12:41:50.118" v="1072" actId="478"/>
          <ac:grpSpMkLst>
            <pc:docMk/>
            <pc:sldMk cId="4183460436" sldId="383"/>
            <ac:grpSpMk id="5" creationId="{00000000-0000-0000-0000-000000000000}"/>
          </ac:grpSpMkLst>
        </pc:grpChg>
        <pc:grpChg chg="del">
          <ac:chgData name="Vũ Khương Duy" userId="b61ef8ffdf23acc3" providerId="LiveId" clId="{DA400054-431D-454B-AF9E-B6035C762E1D}" dt="2021-12-20T12:41:50.118" v="1072" actId="478"/>
          <ac:grpSpMkLst>
            <pc:docMk/>
            <pc:sldMk cId="4183460436" sldId="383"/>
            <ac:grpSpMk id="6" creationId="{00000000-0000-0000-0000-000000000000}"/>
          </ac:grpSpMkLst>
        </pc:grpChg>
        <pc:grpChg chg="del">
          <ac:chgData name="Vũ Khương Duy" userId="b61ef8ffdf23acc3" providerId="LiveId" clId="{DA400054-431D-454B-AF9E-B6035C762E1D}" dt="2021-12-20T12:41:50.118" v="1072" actId="478"/>
          <ac:grpSpMkLst>
            <pc:docMk/>
            <pc:sldMk cId="4183460436" sldId="383"/>
            <ac:grpSpMk id="7" creationId="{00000000-0000-0000-0000-000000000000}"/>
          </ac:grpSpMkLst>
        </pc:grpChg>
        <pc:picChg chg="mod">
          <ac:chgData name="Vũ Khương Duy" userId="b61ef8ffdf23acc3" providerId="LiveId" clId="{DA400054-431D-454B-AF9E-B6035C762E1D}" dt="2021-12-20T12:43:41.881" v="1085" actId="1076"/>
          <ac:picMkLst>
            <pc:docMk/>
            <pc:sldMk cId="4183460436" sldId="383"/>
            <ac:picMk id="133" creationId="{00000000-0000-0000-0000-000000000000}"/>
          </ac:picMkLst>
        </pc:picChg>
      </pc:sldChg>
      <pc:sldChg chg="addSp delSp modSp add mod ord modTransition modAnim">
        <pc:chgData name="Vũ Khương Duy" userId="b61ef8ffdf23acc3" providerId="LiveId" clId="{DA400054-431D-454B-AF9E-B6035C762E1D}" dt="2021-12-21T17:50:18.779" v="6035"/>
        <pc:sldMkLst>
          <pc:docMk/>
          <pc:sldMk cId="1817066345" sldId="384"/>
        </pc:sldMkLst>
        <pc:spChg chg="del mod">
          <ac:chgData name="Vũ Khương Duy" userId="b61ef8ffdf23acc3" providerId="LiveId" clId="{DA400054-431D-454B-AF9E-B6035C762E1D}" dt="2021-12-20T12:55:13.789" v="1163" actId="478"/>
          <ac:spMkLst>
            <pc:docMk/>
            <pc:sldMk cId="1817066345" sldId="384"/>
            <ac:spMk id="2" creationId="{3213A62A-FFA9-4956-B423-9B626F2D155F}"/>
          </ac:spMkLst>
        </pc:spChg>
        <pc:spChg chg="add del">
          <ac:chgData name="Vũ Khương Duy" userId="b61ef8ffdf23acc3" providerId="LiveId" clId="{DA400054-431D-454B-AF9E-B6035C762E1D}" dt="2021-12-20T13:13:51.291" v="1385" actId="11529"/>
          <ac:spMkLst>
            <pc:docMk/>
            <pc:sldMk cId="1817066345" sldId="384"/>
            <ac:spMk id="3" creationId="{61FE0684-73C7-49C1-88FE-C45F8B593286}"/>
          </ac:spMkLst>
        </pc:spChg>
        <pc:spChg chg="add mod topLvl">
          <ac:chgData name="Vũ Khương Duy" userId="b61ef8ffdf23acc3" providerId="LiveId" clId="{DA400054-431D-454B-AF9E-B6035C762E1D}" dt="2021-12-20T13:24:57.842" v="1454" actId="164"/>
          <ac:spMkLst>
            <pc:docMk/>
            <pc:sldMk cId="1817066345" sldId="384"/>
            <ac:spMk id="4" creationId="{6CCFF739-3608-4BD5-AB7F-7CA9484ADCE7}"/>
          </ac:spMkLst>
        </pc:spChg>
        <pc:spChg chg="add mod topLvl">
          <ac:chgData name="Vũ Khương Duy" userId="b61ef8ffdf23acc3" providerId="LiveId" clId="{DA400054-431D-454B-AF9E-B6035C762E1D}" dt="2021-12-20T13:24:57.842" v="1454" actId="164"/>
          <ac:spMkLst>
            <pc:docMk/>
            <pc:sldMk cId="1817066345" sldId="384"/>
            <ac:spMk id="12" creationId="{9BC13C9E-B022-4543-AE71-676AE8E9E626}"/>
          </ac:spMkLst>
        </pc:spChg>
        <pc:spChg chg="add mod topLvl">
          <ac:chgData name="Vũ Khương Duy" userId="b61ef8ffdf23acc3" providerId="LiveId" clId="{DA400054-431D-454B-AF9E-B6035C762E1D}" dt="2021-12-20T13:24:57.842" v="1454" actId="164"/>
          <ac:spMkLst>
            <pc:docMk/>
            <pc:sldMk cId="1817066345" sldId="384"/>
            <ac:spMk id="13" creationId="{98FC259F-9C4D-4BDF-B485-3A3DB946BBCD}"/>
          </ac:spMkLst>
        </pc:spChg>
        <pc:spChg chg="mod">
          <ac:chgData name="Vũ Khương Duy" userId="b61ef8ffdf23acc3" providerId="LiveId" clId="{DA400054-431D-454B-AF9E-B6035C762E1D}" dt="2021-12-20T13:16:31.515" v="1433"/>
          <ac:spMkLst>
            <pc:docMk/>
            <pc:sldMk cId="1817066345" sldId="384"/>
            <ac:spMk id="16" creationId="{3A738B56-888B-4570-B18F-8F669B80D579}"/>
          </ac:spMkLst>
        </pc:spChg>
        <pc:spChg chg="mod">
          <ac:chgData name="Vũ Khương Duy" userId="b61ef8ffdf23acc3" providerId="LiveId" clId="{DA400054-431D-454B-AF9E-B6035C762E1D}" dt="2021-12-20T13:16:31.515" v="1433"/>
          <ac:spMkLst>
            <pc:docMk/>
            <pc:sldMk cId="1817066345" sldId="384"/>
            <ac:spMk id="17" creationId="{40669871-FFB8-4C6F-BED6-8A8CC9ECD7DA}"/>
          </ac:spMkLst>
        </pc:spChg>
        <pc:spChg chg="mod">
          <ac:chgData name="Vũ Khương Duy" userId="b61ef8ffdf23acc3" providerId="LiveId" clId="{DA400054-431D-454B-AF9E-B6035C762E1D}" dt="2021-12-20T13:16:31.515" v="1433"/>
          <ac:spMkLst>
            <pc:docMk/>
            <pc:sldMk cId="1817066345" sldId="384"/>
            <ac:spMk id="18" creationId="{9BE6AA93-F752-41BC-AE0B-5A2236C21A68}"/>
          </ac:spMkLst>
        </pc:spChg>
        <pc:spChg chg="del">
          <ac:chgData name="Vũ Khương Duy" userId="b61ef8ffdf23acc3" providerId="LiveId" clId="{DA400054-431D-454B-AF9E-B6035C762E1D}" dt="2021-12-20T12:55:08.852" v="1161" actId="478"/>
          <ac:spMkLst>
            <pc:docMk/>
            <pc:sldMk cId="1817066345" sldId="384"/>
            <ac:spMk id="25" creationId="{E13B7E5E-513E-4A2A-B8E6-CFBA3C075337}"/>
          </ac:spMkLst>
        </pc:spChg>
        <pc:spChg chg="del">
          <ac:chgData name="Vũ Khương Duy" userId="b61ef8ffdf23acc3" providerId="LiveId" clId="{DA400054-431D-454B-AF9E-B6035C762E1D}" dt="2021-12-20T12:55:08.852" v="1161" actId="478"/>
          <ac:spMkLst>
            <pc:docMk/>
            <pc:sldMk cId="1817066345" sldId="384"/>
            <ac:spMk id="26" creationId="{928A662C-2F98-432B-B339-37725AD7F844}"/>
          </ac:spMkLst>
        </pc:spChg>
        <pc:spChg chg="del mod topLvl">
          <ac:chgData name="Vũ Khương Duy" userId="b61ef8ffdf23acc3" providerId="LiveId" clId="{DA400054-431D-454B-AF9E-B6035C762E1D}" dt="2021-12-20T13:24:49.733" v="1453" actId="478"/>
          <ac:spMkLst>
            <pc:docMk/>
            <pc:sldMk cId="1817066345" sldId="384"/>
            <ac:spMk id="27" creationId="{B9C9AEDF-0C37-4241-BB44-C238B76C4A5F}"/>
          </ac:spMkLst>
        </pc:spChg>
        <pc:spChg chg="del">
          <ac:chgData name="Vũ Khương Duy" userId="b61ef8ffdf23acc3" providerId="LiveId" clId="{DA400054-431D-454B-AF9E-B6035C762E1D}" dt="2021-12-20T12:55:08.852" v="1161" actId="478"/>
          <ac:spMkLst>
            <pc:docMk/>
            <pc:sldMk cId="1817066345" sldId="384"/>
            <ac:spMk id="28" creationId="{3AFCBAC4-787F-4AAB-98D8-F3BA65A3D57F}"/>
          </ac:spMkLst>
        </pc:spChg>
        <pc:spChg chg="del mod topLvl">
          <ac:chgData name="Vũ Khương Duy" userId="b61ef8ffdf23acc3" providerId="LiveId" clId="{DA400054-431D-454B-AF9E-B6035C762E1D}" dt="2021-12-20T13:24:49.733" v="1453" actId="478"/>
          <ac:spMkLst>
            <pc:docMk/>
            <pc:sldMk cId="1817066345" sldId="384"/>
            <ac:spMk id="29" creationId="{1B92B6CA-7BE1-4EF3-AF9D-90B1D945594D}"/>
          </ac:spMkLst>
        </pc:spChg>
        <pc:spChg chg="del mod topLvl">
          <ac:chgData name="Vũ Khương Duy" userId="b61ef8ffdf23acc3" providerId="LiveId" clId="{DA400054-431D-454B-AF9E-B6035C762E1D}" dt="2021-12-20T13:24:49.733" v="1453" actId="478"/>
          <ac:spMkLst>
            <pc:docMk/>
            <pc:sldMk cId="1817066345" sldId="384"/>
            <ac:spMk id="30" creationId="{07160236-00ED-4D70-9126-9E9F55183327}"/>
          </ac:spMkLst>
        </pc:spChg>
        <pc:spChg chg="mod">
          <ac:chgData name="Vũ Khương Duy" userId="b61ef8ffdf23acc3" providerId="LiveId" clId="{DA400054-431D-454B-AF9E-B6035C762E1D}" dt="2021-12-20T14:21:35.065" v="1466" actId="207"/>
          <ac:spMkLst>
            <pc:docMk/>
            <pc:sldMk cId="1817066345" sldId="384"/>
            <ac:spMk id="36" creationId="{1CD5A763-4070-4B36-BFEE-5B645B5E71E8}"/>
          </ac:spMkLst>
        </pc:spChg>
        <pc:spChg chg="mod">
          <ac:chgData name="Vũ Khương Duy" userId="b61ef8ffdf23acc3" providerId="LiveId" clId="{DA400054-431D-454B-AF9E-B6035C762E1D}" dt="2021-12-20T14:21:22.096" v="1462" actId="207"/>
          <ac:spMkLst>
            <pc:docMk/>
            <pc:sldMk cId="1817066345" sldId="384"/>
            <ac:spMk id="38" creationId="{7FEE021B-F526-4F71-B35E-223C566ACF3F}"/>
          </ac:spMkLst>
        </pc:spChg>
        <pc:spChg chg="mod">
          <ac:chgData name="Vũ Khương Duy" userId="b61ef8ffdf23acc3" providerId="LiveId" clId="{DA400054-431D-454B-AF9E-B6035C762E1D}" dt="2021-12-20T14:20:59.031" v="1460"/>
          <ac:spMkLst>
            <pc:docMk/>
            <pc:sldMk cId="1817066345" sldId="384"/>
            <ac:spMk id="39" creationId="{E35433BB-6154-4500-A12A-520F51121701}"/>
          </ac:spMkLst>
        </pc:spChg>
        <pc:spChg chg="mod">
          <ac:chgData name="Vũ Khương Duy" userId="b61ef8ffdf23acc3" providerId="LiveId" clId="{DA400054-431D-454B-AF9E-B6035C762E1D}" dt="2021-12-21T14:32:07.678" v="5938" actId="20577"/>
          <ac:spMkLst>
            <pc:docMk/>
            <pc:sldMk cId="1817066345" sldId="384"/>
            <ac:spMk id="41" creationId="{CE33A28E-5F6C-420C-A177-F3ED57F916F0}"/>
          </ac:spMkLst>
        </pc:spChg>
        <pc:spChg chg="mod">
          <ac:chgData name="Vũ Khương Duy" userId="b61ef8ffdf23acc3" providerId="LiveId" clId="{DA400054-431D-454B-AF9E-B6035C762E1D}" dt="2021-12-20T14:20:59.031" v="1460"/>
          <ac:spMkLst>
            <pc:docMk/>
            <pc:sldMk cId="1817066345" sldId="384"/>
            <ac:spMk id="43" creationId="{FA278122-703C-4874-8E11-529AFC0426E8}"/>
          </ac:spMkLst>
        </pc:spChg>
        <pc:spChg chg="mod">
          <ac:chgData name="Vũ Khương Duy" userId="b61ef8ffdf23acc3" providerId="LiveId" clId="{DA400054-431D-454B-AF9E-B6035C762E1D}" dt="2021-12-20T14:21:24.552" v="1463" actId="207"/>
          <ac:spMkLst>
            <pc:docMk/>
            <pc:sldMk cId="1817066345" sldId="384"/>
            <ac:spMk id="44" creationId="{C8B9290F-4DF5-4E97-AD43-664602EE25EE}"/>
          </ac:spMkLst>
        </pc:spChg>
        <pc:spChg chg="mod">
          <ac:chgData name="Vũ Khương Duy" userId="b61ef8ffdf23acc3" providerId="LiveId" clId="{DA400054-431D-454B-AF9E-B6035C762E1D}" dt="2021-12-20T14:20:59.031" v="1460"/>
          <ac:spMkLst>
            <pc:docMk/>
            <pc:sldMk cId="1817066345" sldId="384"/>
            <ac:spMk id="45" creationId="{8729BB86-504C-44AC-9BF4-E3F3519358FA}"/>
          </ac:spMkLst>
        </pc:spChg>
        <pc:spChg chg="mod">
          <ac:chgData name="Vũ Khương Duy" userId="b61ef8ffdf23acc3" providerId="LiveId" clId="{DA400054-431D-454B-AF9E-B6035C762E1D}" dt="2021-12-20T14:21:28.217" v="1464" actId="207"/>
          <ac:spMkLst>
            <pc:docMk/>
            <pc:sldMk cId="1817066345" sldId="384"/>
            <ac:spMk id="47" creationId="{82E73F86-5B4C-46F8-BFDB-4513E291ECF1}"/>
          </ac:spMkLst>
        </pc:spChg>
        <pc:spChg chg="mod">
          <ac:chgData name="Vũ Khương Duy" userId="b61ef8ffdf23acc3" providerId="LiveId" clId="{DA400054-431D-454B-AF9E-B6035C762E1D}" dt="2021-12-20T14:28:19.302" v="1468" actId="207"/>
          <ac:spMkLst>
            <pc:docMk/>
            <pc:sldMk cId="1817066345" sldId="384"/>
            <ac:spMk id="48" creationId="{129962E8-DC68-4687-B4CA-47D9FC49B03D}"/>
          </ac:spMkLst>
        </pc:spChg>
        <pc:spChg chg="mod">
          <ac:chgData name="Vũ Khương Duy" userId="b61ef8ffdf23acc3" providerId="LiveId" clId="{DA400054-431D-454B-AF9E-B6035C762E1D}" dt="2021-12-20T14:29:46.168" v="1479" actId="207"/>
          <ac:spMkLst>
            <pc:docMk/>
            <pc:sldMk cId="1817066345" sldId="384"/>
            <ac:spMk id="49" creationId="{E3E30DE5-2AD1-41C5-A685-D0D08947D34F}"/>
          </ac:spMkLst>
        </pc:spChg>
        <pc:spChg chg="mod">
          <ac:chgData name="Vũ Khương Duy" userId="b61ef8ffdf23acc3" providerId="LiveId" clId="{DA400054-431D-454B-AF9E-B6035C762E1D}" dt="2021-12-20T14:29:48.264" v="1480" actId="207"/>
          <ac:spMkLst>
            <pc:docMk/>
            <pc:sldMk cId="1817066345" sldId="384"/>
            <ac:spMk id="50" creationId="{7F474457-0C7D-4704-9918-8ADC7E846508}"/>
          </ac:spMkLst>
        </pc:spChg>
        <pc:spChg chg="mod">
          <ac:chgData name="Vũ Khương Duy" userId="b61ef8ffdf23acc3" providerId="LiveId" clId="{DA400054-431D-454B-AF9E-B6035C762E1D}" dt="2021-12-20T14:29:50.352" v="1481" actId="207"/>
          <ac:spMkLst>
            <pc:docMk/>
            <pc:sldMk cId="1817066345" sldId="384"/>
            <ac:spMk id="51" creationId="{2840DEBE-CEF7-4948-B643-A0FD437FF1AC}"/>
          </ac:spMkLst>
        </pc:spChg>
        <pc:spChg chg="mod">
          <ac:chgData name="Vũ Khương Duy" userId="b61ef8ffdf23acc3" providerId="LiveId" clId="{DA400054-431D-454B-AF9E-B6035C762E1D}" dt="2021-12-20T14:21:38.888" v="1467" actId="207"/>
          <ac:spMkLst>
            <pc:docMk/>
            <pc:sldMk cId="1817066345" sldId="384"/>
            <ac:spMk id="56" creationId="{735F6B43-E1E4-4C37-877E-86DDFEFD8A5B}"/>
          </ac:spMkLst>
        </pc:spChg>
        <pc:spChg chg="mod">
          <ac:chgData name="Vũ Khương Duy" userId="b61ef8ffdf23acc3" providerId="LiveId" clId="{DA400054-431D-454B-AF9E-B6035C762E1D}" dt="2021-12-20T14:21:18.952" v="1461" actId="207"/>
          <ac:spMkLst>
            <pc:docMk/>
            <pc:sldMk cId="1817066345" sldId="384"/>
            <ac:spMk id="57" creationId="{7D18C145-F68F-472E-97B3-FA5B98EDDAD7}"/>
          </ac:spMkLst>
        </pc:spChg>
        <pc:spChg chg="add mod">
          <ac:chgData name="Vũ Khương Duy" userId="b61ef8ffdf23acc3" providerId="LiveId" clId="{DA400054-431D-454B-AF9E-B6035C762E1D}" dt="2021-12-21T08:49:19.452" v="4888" actId="20577"/>
          <ac:spMkLst>
            <pc:docMk/>
            <pc:sldMk cId="1817066345" sldId="384"/>
            <ac:spMk id="62" creationId="{6147C21F-EDDF-4601-A22B-444B28D518F8}"/>
          </ac:spMkLst>
        </pc:spChg>
        <pc:grpChg chg="add del mod topLvl">
          <ac:chgData name="Vũ Khương Duy" userId="b61ef8ffdf23acc3" providerId="LiveId" clId="{DA400054-431D-454B-AF9E-B6035C762E1D}" dt="2021-12-20T13:17:47.239" v="1442" actId="165"/>
          <ac:grpSpMkLst>
            <pc:docMk/>
            <pc:sldMk cId="1817066345" sldId="384"/>
            <ac:grpSpMk id="8" creationId="{70C00CC3-A2F8-4C24-8BF5-169F8E258AC8}"/>
          </ac:grpSpMkLst>
        </pc:grpChg>
        <pc:grpChg chg="add del mod">
          <ac:chgData name="Vũ Khương Duy" userId="b61ef8ffdf23acc3" providerId="LiveId" clId="{DA400054-431D-454B-AF9E-B6035C762E1D}" dt="2021-12-20T13:17:39.914" v="1441" actId="165"/>
          <ac:grpSpMkLst>
            <pc:docMk/>
            <pc:sldMk cId="1817066345" sldId="384"/>
            <ac:grpSpMk id="11" creationId="{CBC40382-019B-4AEE-A3FF-C273D7E81F29}"/>
          </ac:grpSpMkLst>
        </pc:grpChg>
        <pc:grpChg chg="add del mod">
          <ac:chgData name="Vũ Khương Duy" userId="b61ef8ffdf23acc3" providerId="LiveId" clId="{DA400054-431D-454B-AF9E-B6035C762E1D}" dt="2021-12-20T13:17:24.152" v="1439" actId="478"/>
          <ac:grpSpMkLst>
            <pc:docMk/>
            <pc:sldMk cId="1817066345" sldId="384"/>
            <ac:grpSpMk id="15" creationId="{C133E23D-37D1-4363-A9B8-0766B23295BA}"/>
          </ac:grpSpMkLst>
        </pc:grpChg>
        <pc:grpChg chg="add del mod">
          <ac:chgData name="Vũ Khương Duy" userId="b61ef8ffdf23acc3" providerId="LiveId" clId="{DA400054-431D-454B-AF9E-B6035C762E1D}" dt="2021-12-20T14:20:57.816" v="1459" actId="478"/>
          <ac:grpSpMkLst>
            <pc:docMk/>
            <pc:sldMk cId="1817066345" sldId="384"/>
            <ac:grpSpMk id="20" creationId="{3224702D-4636-49FA-BFE6-F2A2E232FC93}"/>
          </ac:grpSpMkLst>
        </pc:grpChg>
        <pc:grpChg chg="add del mod">
          <ac:chgData name="Vũ Khương Duy" userId="b61ef8ffdf23acc3" providerId="LiveId" clId="{DA400054-431D-454B-AF9E-B6035C762E1D}" dt="2021-12-20T13:17:39.914" v="1441" actId="165"/>
          <ac:grpSpMkLst>
            <pc:docMk/>
            <pc:sldMk cId="1817066345" sldId="384"/>
            <ac:grpSpMk id="22" creationId="{AF55FB64-8949-4B9E-AE0C-57C71CD517EF}"/>
          </ac:grpSpMkLst>
        </pc:grpChg>
        <pc:grpChg chg="del mod topLvl">
          <ac:chgData name="Vũ Khương Duy" userId="b61ef8ffdf23acc3" providerId="LiveId" clId="{DA400054-431D-454B-AF9E-B6035C762E1D}" dt="2021-12-20T13:17:57.809" v="1443" actId="165"/>
          <ac:grpSpMkLst>
            <pc:docMk/>
            <pc:sldMk cId="1817066345" sldId="384"/>
            <ac:grpSpMk id="23" creationId="{AA524738-F964-42CD-B4CA-C4EBA18D9F6A}"/>
          </ac:grpSpMkLst>
        </pc:grpChg>
        <pc:grpChg chg="add mod">
          <ac:chgData name="Vũ Khương Duy" userId="b61ef8ffdf23acc3" providerId="LiveId" clId="{DA400054-431D-454B-AF9E-B6035C762E1D}" dt="2021-12-20T14:48:43.950" v="1491" actId="1076"/>
          <ac:grpSpMkLst>
            <pc:docMk/>
            <pc:sldMk cId="1817066345" sldId="384"/>
            <ac:grpSpMk id="31" creationId="{AE30AC85-072A-4BBE-AF94-2125C44937A7}"/>
          </ac:grpSpMkLst>
        </pc:grpChg>
        <pc:grpChg chg="mod">
          <ac:chgData name="Vũ Khương Duy" userId="b61ef8ffdf23acc3" providerId="LiveId" clId="{DA400054-431D-454B-AF9E-B6035C762E1D}" dt="2021-12-20T14:20:59.031" v="1460"/>
          <ac:grpSpMkLst>
            <pc:docMk/>
            <pc:sldMk cId="1817066345" sldId="384"/>
            <ac:grpSpMk id="32" creationId="{2A8F85DF-0F2C-40C8-9145-84953C328186}"/>
          </ac:grpSpMkLst>
        </pc:grpChg>
        <pc:grpChg chg="mod">
          <ac:chgData name="Vũ Khương Duy" userId="b61ef8ffdf23acc3" providerId="LiveId" clId="{DA400054-431D-454B-AF9E-B6035C762E1D}" dt="2021-12-20T14:20:59.031" v="1460"/>
          <ac:grpSpMkLst>
            <pc:docMk/>
            <pc:sldMk cId="1817066345" sldId="384"/>
            <ac:grpSpMk id="33" creationId="{F727AF7B-3600-4745-9383-CE05111B1FB6}"/>
          </ac:grpSpMkLst>
        </pc:grpChg>
        <pc:grpChg chg="mod">
          <ac:chgData name="Vũ Khương Duy" userId="b61ef8ffdf23acc3" providerId="LiveId" clId="{DA400054-431D-454B-AF9E-B6035C762E1D}" dt="2021-12-20T14:20:59.031" v="1460"/>
          <ac:grpSpMkLst>
            <pc:docMk/>
            <pc:sldMk cId="1817066345" sldId="384"/>
            <ac:grpSpMk id="34" creationId="{294DFEA0-5375-4565-8150-30D37BB75D32}"/>
          </ac:grpSpMkLst>
        </pc:grpChg>
        <pc:picChg chg="mod">
          <ac:chgData name="Vũ Khương Duy" userId="b61ef8ffdf23acc3" providerId="LiveId" clId="{DA400054-431D-454B-AF9E-B6035C762E1D}" dt="2021-12-20T14:20:53.614" v="1458" actId="1076"/>
          <ac:picMkLst>
            <pc:docMk/>
            <pc:sldMk cId="1817066345" sldId="384"/>
            <ac:picMk id="133" creationId="{00000000-0000-0000-0000-000000000000}"/>
          </ac:picMkLst>
        </pc:picChg>
        <pc:cxnChg chg="add del mod">
          <ac:chgData name="Vũ Khương Duy" userId="b61ef8ffdf23acc3" providerId="LiveId" clId="{DA400054-431D-454B-AF9E-B6035C762E1D}" dt="2021-12-20T13:15:05.075" v="1393" actId="11529"/>
          <ac:cxnSpMkLst>
            <pc:docMk/>
            <pc:sldMk cId="1817066345" sldId="384"/>
            <ac:cxnSpMk id="6" creationId="{C1DFFC41-04D3-48F3-8589-2B2BDD70EBC0}"/>
          </ac:cxnSpMkLst>
        </pc:cxnChg>
        <pc:cxnChg chg="add mod topLvl">
          <ac:chgData name="Vũ Khương Duy" userId="b61ef8ffdf23acc3" providerId="LiveId" clId="{DA400054-431D-454B-AF9E-B6035C762E1D}" dt="2021-12-20T14:20:57.816" v="1459" actId="478"/>
          <ac:cxnSpMkLst>
            <pc:docMk/>
            <pc:sldMk cId="1817066345" sldId="384"/>
            <ac:cxnSpMk id="10" creationId="{16923FB7-C712-4C3B-AFAC-B2D5E3D08D8F}"/>
          </ac:cxnSpMkLst>
        </pc:cxnChg>
        <pc:cxnChg chg="del mod topLvl">
          <ac:chgData name="Vũ Khương Duy" userId="b61ef8ffdf23acc3" providerId="LiveId" clId="{DA400054-431D-454B-AF9E-B6035C762E1D}" dt="2021-12-20T13:24:49.733" v="1453" actId="478"/>
          <ac:cxnSpMkLst>
            <pc:docMk/>
            <pc:sldMk cId="1817066345" sldId="384"/>
            <ac:cxnSpMk id="24" creationId="{EBBCD6C8-EAFF-4B1B-A268-BDCB761DA1AF}"/>
          </ac:cxnSpMkLst>
        </pc:cxnChg>
        <pc:cxnChg chg="mod">
          <ac:chgData name="Vũ Khương Duy" userId="b61ef8ffdf23acc3" providerId="LiveId" clId="{DA400054-431D-454B-AF9E-B6035C762E1D}" dt="2021-12-20T14:28:27.888" v="1469" actId="208"/>
          <ac:cxnSpMkLst>
            <pc:docMk/>
            <pc:sldMk cId="1817066345" sldId="384"/>
            <ac:cxnSpMk id="35" creationId="{640B9D14-A762-4DC8-9073-1975ED26C2F8}"/>
          </ac:cxnSpMkLst>
        </pc:cxnChg>
        <pc:cxnChg chg="mod">
          <ac:chgData name="Vũ Khương Duy" userId="b61ef8ffdf23acc3" providerId="LiveId" clId="{DA400054-431D-454B-AF9E-B6035C762E1D}" dt="2021-12-20T14:29:39.240" v="1478" actId="208"/>
          <ac:cxnSpMkLst>
            <pc:docMk/>
            <pc:sldMk cId="1817066345" sldId="384"/>
            <ac:cxnSpMk id="37" creationId="{B5578176-6DC3-4ABC-A141-0DB6DDDD663B}"/>
          </ac:cxnSpMkLst>
        </pc:cxnChg>
        <pc:cxnChg chg="mod">
          <ac:chgData name="Vũ Khương Duy" userId="b61ef8ffdf23acc3" providerId="LiveId" clId="{DA400054-431D-454B-AF9E-B6035C762E1D}" dt="2021-12-20T14:20:59.031" v="1460"/>
          <ac:cxnSpMkLst>
            <pc:docMk/>
            <pc:sldMk cId="1817066345" sldId="384"/>
            <ac:cxnSpMk id="40" creationId="{A6FBFBCC-6297-4357-8C71-C5A89D03C80A}"/>
          </ac:cxnSpMkLst>
        </pc:cxnChg>
        <pc:cxnChg chg="mod">
          <ac:chgData name="Vũ Khương Duy" userId="b61ef8ffdf23acc3" providerId="LiveId" clId="{DA400054-431D-454B-AF9E-B6035C762E1D}" dt="2021-12-20T14:20:59.031" v="1460"/>
          <ac:cxnSpMkLst>
            <pc:docMk/>
            <pc:sldMk cId="1817066345" sldId="384"/>
            <ac:cxnSpMk id="42" creationId="{93185EFD-12F9-4672-B828-4696FD529E32}"/>
          </ac:cxnSpMkLst>
        </pc:cxnChg>
        <pc:cxnChg chg="mod">
          <ac:chgData name="Vũ Khương Duy" userId="b61ef8ffdf23acc3" providerId="LiveId" clId="{DA400054-431D-454B-AF9E-B6035C762E1D}" dt="2021-12-20T14:20:59.031" v="1460"/>
          <ac:cxnSpMkLst>
            <pc:docMk/>
            <pc:sldMk cId="1817066345" sldId="384"/>
            <ac:cxnSpMk id="46" creationId="{85E06996-A81F-4A5C-AAB2-E5B1F78972AC}"/>
          </ac:cxnSpMkLst>
        </pc:cxnChg>
        <pc:cxnChg chg="mod">
          <ac:chgData name="Vũ Khương Duy" userId="b61ef8ffdf23acc3" providerId="LiveId" clId="{DA400054-431D-454B-AF9E-B6035C762E1D}" dt="2021-12-20T14:28:53.954" v="1471" actId="208"/>
          <ac:cxnSpMkLst>
            <pc:docMk/>
            <pc:sldMk cId="1817066345" sldId="384"/>
            <ac:cxnSpMk id="52" creationId="{D88FEB73-AD9C-4BE5-8F3C-8B3E396483B3}"/>
          </ac:cxnSpMkLst>
        </pc:cxnChg>
        <pc:cxnChg chg="mod">
          <ac:chgData name="Vũ Khương Duy" userId="b61ef8ffdf23acc3" providerId="LiveId" clId="{DA400054-431D-454B-AF9E-B6035C762E1D}" dt="2021-12-20T14:29:16.528" v="1472" actId="208"/>
          <ac:cxnSpMkLst>
            <pc:docMk/>
            <pc:sldMk cId="1817066345" sldId="384"/>
            <ac:cxnSpMk id="53" creationId="{5E770C8F-0BAE-4530-A4F1-65998C4131C0}"/>
          </ac:cxnSpMkLst>
        </pc:cxnChg>
        <pc:cxnChg chg="mod">
          <ac:chgData name="Vũ Khương Duy" userId="b61ef8ffdf23acc3" providerId="LiveId" clId="{DA400054-431D-454B-AF9E-B6035C762E1D}" dt="2021-12-20T14:28:38.552" v="1470" actId="208"/>
          <ac:cxnSpMkLst>
            <pc:docMk/>
            <pc:sldMk cId="1817066345" sldId="384"/>
            <ac:cxnSpMk id="54" creationId="{237706A3-0D3A-4FBD-929F-EFB7C858908C}"/>
          </ac:cxnSpMkLst>
        </pc:cxnChg>
        <pc:cxnChg chg="mod">
          <ac:chgData name="Vũ Khương Duy" userId="b61ef8ffdf23acc3" providerId="LiveId" clId="{DA400054-431D-454B-AF9E-B6035C762E1D}" dt="2021-12-20T14:29:36.744" v="1477" actId="208"/>
          <ac:cxnSpMkLst>
            <pc:docMk/>
            <pc:sldMk cId="1817066345" sldId="384"/>
            <ac:cxnSpMk id="55" creationId="{A029406E-02CD-405E-AF61-19E9B0282417}"/>
          </ac:cxnSpMkLst>
        </pc:cxnChg>
        <pc:cxnChg chg="mod">
          <ac:chgData name="Vũ Khương Duy" userId="b61ef8ffdf23acc3" providerId="LiveId" clId="{DA400054-431D-454B-AF9E-B6035C762E1D}" dt="2021-12-20T14:29:34.360" v="1476" actId="208"/>
          <ac:cxnSpMkLst>
            <pc:docMk/>
            <pc:sldMk cId="1817066345" sldId="384"/>
            <ac:cxnSpMk id="58" creationId="{5AEACE5D-F61F-4A5B-AA85-89A226E5A067}"/>
          </ac:cxnSpMkLst>
        </pc:cxnChg>
        <pc:cxnChg chg="mod">
          <ac:chgData name="Vũ Khương Duy" userId="b61ef8ffdf23acc3" providerId="LiveId" clId="{DA400054-431D-454B-AF9E-B6035C762E1D}" dt="2021-12-20T14:29:26.856" v="1475" actId="208"/>
          <ac:cxnSpMkLst>
            <pc:docMk/>
            <pc:sldMk cId="1817066345" sldId="384"/>
            <ac:cxnSpMk id="59" creationId="{3DD0BD88-605C-485B-8303-70731FEC5564}"/>
          </ac:cxnSpMkLst>
        </pc:cxnChg>
        <pc:cxnChg chg="mod">
          <ac:chgData name="Vũ Khương Duy" userId="b61ef8ffdf23acc3" providerId="LiveId" clId="{DA400054-431D-454B-AF9E-B6035C762E1D}" dt="2021-12-20T14:29:22" v="1474" actId="208"/>
          <ac:cxnSpMkLst>
            <pc:docMk/>
            <pc:sldMk cId="1817066345" sldId="384"/>
            <ac:cxnSpMk id="60" creationId="{437ABBB4-7AF0-48C9-972F-39F3F66926DD}"/>
          </ac:cxnSpMkLst>
        </pc:cxnChg>
        <pc:cxnChg chg="mod">
          <ac:chgData name="Vũ Khương Duy" userId="b61ef8ffdf23acc3" providerId="LiveId" clId="{DA400054-431D-454B-AF9E-B6035C762E1D}" dt="2021-12-20T14:29:19.368" v="1473" actId="208"/>
          <ac:cxnSpMkLst>
            <pc:docMk/>
            <pc:sldMk cId="1817066345" sldId="384"/>
            <ac:cxnSpMk id="61" creationId="{0615AC55-BE08-4E1E-A8D6-45A8BA0BF035}"/>
          </ac:cxnSpMkLst>
        </pc:cxnChg>
      </pc:sldChg>
      <pc:sldChg chg="modSp add mod ord modTransition modAnim">
        <pc:chgData name="Vũ Khương Duy" userId="b61ef8ffdf23acc3" providerId="LiveId" clId="{DA400054-431D-454B-AF9E-B6035C762E1D}" dt="2021-12-21T07:41:32.677" v="4549"/>
        <pc:sldMkLst>
          <pc:docMk/>
          <pc:sldMk cId="3444506942" sldId="385"/>
        </pc:sldMkLst>
        <pc:spChg chg="mod">
          <ac:chgData name="Vũ Khương Duy" userId="b61ef8ffdf23acc3" providerId="LiveId" clId="{DA400054-431D-454B-AF9E-B6035C762E1D}" dt="2021-12-20T19:53:06.430" v="3721" actId="20577"/>
          <ac:spMkLst>
            <pc:docMk/>
            <pc:sldMk cId="3444506942" sldId="385"/>
            <ac:spMk id="22" creationId="{00000000-0000-0000-0000-000000000000}"/>
          </ac:spMkLst>
        </pc:spChg>
        <pc:spChg chg="mod">
          <ac:chgData name="Vũ Khương Duy" userId="b61ef8ffdf23acc3" providerId="LiveId" clId="{DA400054-431D-454B-AF9E-B6035C762E1D}" dt="2021-12-20T19:52:33.400" v="3657" actId="20577"/>
          <ac:spMkLst>
            <pc:docMk/>
            <pc:sldMk cId="3444506942" sldId="385"/>
            <ac:spMk id="292" creationId="{00000000-0000-0000-0000-000000000000}"/>
          </ac:spMkLst>
        </pc:spChg>
        <pc:spChg chg="mod">
          <ac:chgData name="Vũ Khương Duy" userId="b61ef8ffdf23acc3" providerId="LiveId" clId="{DA400054-431D-454B-AF9E-B6035C762E1D}" dt="2021-12-20T19:52:38.559" v="3669" actId="20577"/>
          <ac:spMkLst>
            <pc:docMk/>
            <pc:sldMk cId="3444506942" sldId="385"/>
            <ac:spMk id="309" creationId="{00000000-0000-0000-0000-000000000000}"/>
          </ac:spMkLst>
        </pc:spChg>
      </pc:sldChg>
      <pc:sldChg chg="add del">
        <pc:chgData name="Vũ Khương Duy" userId="b61ef8ffdf23acc3" providerId="LiveId" clId="{DA400054-431D-454B-AF9E-B6035C762E1D}" dt="2021-12-20T14:17:26.858" v="1456"/>
        <pc:sldMkLst>
          <pc:docMk/>
          <pc:sldMk cId="0" sldId="386"/>
        </pc:sldMkLst>
      </pc:sldChg>
      <pc:sldChg chg="addSp delSp new del mod">
        <pc:chgData name="Vũ Khương Duy" userId="b61ef8ffdf23acc3" providerId="LiveId" clId="{DA400054-431D-454B-AF9E-B6035C762E1D}" dt="2021-12-20T14:52:56.948" v="1499" actId="47"/>
        <pc:sldMkLst>
          <pc:docMk/>
          <pc:sldMk cId="1332688516" sldId="386"/>
        </pc:sldMkLst>
        <pc:spChg chg="add del">
          <ac:chgData name="Vũ Khương Duy" userId="b61ef8ffdf23acc3" providerId="LiveId" clId="{DA400054-431D-454B-AF9E-B6035C762E1D}" dt="2021-12-20T14:52:52.464" v="1497" actId="21"/>
          <ac:spMkLst>
            <pc:docMk/>
            <pc:sldMk cId="1332688516" sldId="386"/>
            <ac:spMk id="3" creationId="{6EC2A0C9-F6DA-4F1E-AC6D-76243A86E746}"/>
          </ac:spMkLst>
        </pc:spChg>
      </pc:sldChg>
      <pc:sldChg chg="new del">
        <pc:chgData name="Vũ Khương Duy" userId="b61ef8ffdf23acc3" providerId="LiveId" clId="{DA400054-431D-454B-AF9E-B6035C762E1D}" dt="2021-12-20T13:10:25.503" v="1383" actId="47"/>
        <pc:sldMkLst>
          <pc:docMk/>
          <pc:sldMk cId="2624971489" sldId="386"/>
        </pc:sldMkLst>
      </pc:sldChg>
      <pc:sldChg chg="addSp delSp modSp add mod modTransition delAnim modAnim">
        <pc:chgData name="Vũ Khương Duy" userId="b61ef8ffdf23acc3" providerId="LiveId" clId="{DA400054-431D-454B-AF9E-B6035C762E1D}" dt="2021-12-21T17:51:01.521" v="6037"/>
        <pc:sldMkLst>
          <pc:docMk/>
          <pc:sldMk cId="1424113234" sldId="387"/>
        </pc:sldMkLst>
        <pc:spChg chg="add del mod">
          <ac:chgData name="Vũ Khương Duy" userId="b61ef8ffdf23acc3" providerId="LiveId" clId="{DA400054-431D-454B-AF9E-B6035C762E1D}" dt="2021-12-20T14:59:28.107" v="1514" actId="478"/>
          <ac:spMkLst>
            <pc:docMk/>
            <pc:sldMk cId="1424113234" sldId="387"/>
            <ac:spMk id="2" creationId="{E46EA91F-1063-4FA2-BE74-39E860CAC345}"/>
          </ac:spMkLst>
        </pc:spChg>
        <pc:spChg chg="add del mod">
          <ac:chgData name="Vũ Khương Duy" userId="b61ef8ffdf23acc3" providerId="LiveId" clId="{DA400054-431D-454B-AF9E-B6035C762E1D}" dt="2021-12-20T15:00:08.825" v="1537"/>
          <ac:spMkLst>
            <pc:docMk/>
            <pc:sldMk cId="1424113234" sldId="387"/>
            <ac:spMk id="3" creationId="{186E7585-769E-4C3A-AF18-AB230B1486FD}"/>
          </ac:spMkLst>
        </pc:spChg>
        <pc:spChg chg="add del mod">
          <ac:chgData name="Vũ Khương Duy" userId="b61ef8ffdf23acc3" providerId="LiveId" clId="{DA400054-431D-454B-AF9E-B6035C762E1D}" dt="2021-12-20T15:21:58.102" v="1654" actId="478"/>
          <ac:spMkLst>
            <pc:docMk/>
            <pc:sldMk cId="1424113234" sldId="387"/>
            <ac:spMk id="4" creationId="{7E06CDA0-4821-4446-866B-B01FA975393F}"/>
          </ac:spMkLst>
        </pc:spChg>
        <pc:spChg chg="add del mod">
          <ac:chgData name="Vũ Khương Duy" userId="b61ef8ffdf23acc3" providerId="LiveId" clId="{DA400054-431D-454B-AF9E-B6035C762E1D}" dt="2021-12-20T15:32:41.653" v="1688" actId="478"/>
          <ac:spMkLst>
            <pc:docMk/>
            <pc:sldMk cId="1424113234" sldId="387"/>
            <ac:spMk id="6" creationId="{1586B0FD-A449-4E43-96E0-57DA60526917}"/>
          </ac:spMkLst>
        </pc:spChg>
        <pc:spChg chg="add del mod">
          <ac:chgData name="Vũ Khương Duy" userId="b61ef8ffdf23acc3" providerId="LiveId" clId="{DA400054-431D-454B-AF9E-B6035C762E1D}" dt="2021-12-20T15:34:50.229" v="1695" actId="478"/>
          <ac:spMkLst>
            <pc:docMk/>
            <pc:sldMk cId="1424113234" sldId="387"/>
            <ac:spMk id="7" creationId="{758C38B0-8617-4BB7-8DA8-C17C0B6D6727}"/>
          </ac:spMkLst>
        </pc:spChg>
        <pc:spChg chg="add mod">
          <ac:chgData name="Vũ Khương Duy" userId="b61ef8ffdf23acc3" providerId="LiveId" clId="{DA400054-431D-454B-AF9E-B6035C762E1D}" dt="2021-12-21T14:32:39.746" v="5941" actId="20577"/>
          <ac:spMkLst>
            <pc:docMk/>
            <pc:sldMk cId="1424113234" sldId="387"/>
            <ac:spMk id="8" creationId="{24C7A200-6136-4C7C-A187-94156B3F125E}"/>
          </ac:spMkLst>
        </pc:spChg>
        <pc:spChg chg="add mod">
          <ac:chgData name="Vũ Khương Duy" userId="b61ef8ffdf23acc3" providerId="LiveId" clId="{DA400054-431D-454B-AF9E-B6035C762E1D}" dt="2021-12-20T15:42:35.494" v="1710" actId="1076"/>
          <ac:spMkLst>
            <pc:docMk/>
            <pc:sldMk cId="1424113234" sldId="387"/>
            <ac:spMk id="9" creationId="{C2FEBD7C-19D6-4871-9B1E-F54C64D56D4B}"/>
          </ac:spMkLst>
        </pc:spChg>
        <pc:spChg chg="add mod">
          <ac:chgData name="Vũ Khương Duy" userId="b61ef8ffdf23acc3" providerId="LiveId" clId="{DA400054-431D-454B-AF9E-B6035C762E1D}" dt="2021-12-20T15:43:57.576" v="1776" actId="14100"/>
          <ac:spMkLst>
            <pc:docMk/>
            <pc:sldMk cId="1424113234" sldId="387"/>
            <ac:spMk id="10" creationId="{648995F5-0D77-4112-80C5-A4C302A9E1BE}"/>
          </ac:spMkLst>
        </pc:spChg>
        <pc:spChg chg="add del mod">
          <ac:chgData name="Vũ Khương Duy" userId="b61ef8ffdf23acc3" providerId="LiveId" clId="{DA400054-431D-454B-AF9E-B6035C762E1D}" dt="2021-12-20T15:21:55.876" v="1653" actId="478"/>
          <ac:spMkLst>
            <pc:docMk/>
            <pc:sldMk cId="1424113234" sldId="387"/>
            <ac:spMk id="11" creationId="{C68D889E-887A-4E51-9DEE-ABA582409B3E}"/>
          </ac:spMkLst>
        </pc:spChg>
        <pc:spChg chg="add mod">
          <ac:chgData name="Vũ Khương Duy" userId="b61ef8ffdf23acc3" providerId="LiveId" clId="{DA400054-431D-454B-AF9E-B6035C762E1D}" dt="2021-12-20T15:44:59.343" v="1834" actId="1076"/>
          <ac:spMkLst>
            <pc:docMk/>
            <pc:sldMk cId="1424113234" sldId="387"/>
            <ac:spMk id="12" creationId="{28BF8A0D-9A0A-40F2-A7A7-CF80B597D023}"/>
          </ac:spMkLst>
        </pc:spChg>
        <pc:spChg chg="add del mod">
          <ac:chgData name="Vũ Khương Duy" userId="b61ef8ffdf23acc3" providerId="LiveId" clId="{DA400054-431D-454B-AF9E-B6035C762E1D}" dt="2021-12-20T19:54:02.082" v="3743" actId="478"/>
          <ac:spMkLst>
            <pc:docMk/>
            <pc:sldMk cId="1424113234" sldId="387"/>
            <ac:spMk id="15" creationId="{5DDD198E-24EA-48F3-A5DE-E89033641D3F}"/>
          </ac:spMkLst>
        </pc:spChg>
        <pc:spChg chg="del">
          <ac:chgData name="Vũ Khương Duy" userId="b61ef8ffdf23acc3" providerId="LiveId" clId="{DA400054-431D-454B-AF9E-B6035C762E1D}" dt="2021-12-20T14:52:42.489" v="1495" actId="478"/>
          <ac:spMkLst>
            <pc:docMk/>
            <pc:sldMk cId="1424113234" sldId="387"/>
            <ac:spMk id="22" creationId="{00000000-0000-0000-0000-000000000000}"/>
          </ac:spMkLst>
        </pc:spChg>
        <pc:spChg chg="del">
          <ac:chgData name="Vũ Khương Duy" userId="b61ef8ffdf23acc3" providerId="LiveId" clId="{DA400054-431D-454B-AF9E-B6035C762E1D}" dt="2021-12-20T14:52:42.489" v="1495" actId="478"/>
          <ac:spMkLst>
            <pc:docMk/>
            <pc:sldMk cId="1424113234" sldId="387"/>
            <ac:spMk id="309" creationId="{00000000-0000-0000-0000-000000000000}"/>
          </ac:spMkLst>
        </pc:spChg>
        <pc:grpChg chg="del">
          <ac:chgData name="Vũ Khương Duy" userId="b61ef8ffdf23acc3" providerId="LiveId" clId="{DA400054-431D-454B-AF9E-B6035C762E1D}" dt="2021-12-20T14:52:42.489" v="1495" actId="478"/>
          <ac:grpSpMkLst>
            <pc:docMk/>
            <pc:sldMk cId="1424113234" sldId="387"/>
            <ac:grpSpMk id="5" creationId="{00000000-0000-0000-0000-000000000000}"/>
          </ac:grpSpMkLst>
        </pc:grpChg>
        <pc:picChg chg="add del mod">
          <ac:chgData name="Vũ Khương Duy" userId="b61ef8ffdf23acc3" providerId="LiveId" clId="{DA400054-431D-454B-AF9E-B6035C762E1D}" dt="2021-12-20T15:00:06.960" v="1535"/>
          <ac:picMkLst>
            <pc:docMk/>
            <pc:sldMk cId="1424113234" sldId="387"/>
            <ac:picMk id="14" creationId="{BBE12B24-4E0A-4AD8-A3BE-7A34DDE22CC6}"/>
          </ac:picMkLst>
        </pc:picChg>
        <pc:picChg chg="del">
          <ac:chgData name="Vũ Khương Duy" userId="b61ef8ffdf23acc3" providerId="LiveId" clId="{DA400054-431D-454B-AF9E-B6035C762E1D}" dt="2021-12-20T14:52:45.627" v="1496" actId="478"/>
          <ac:picMkLst>
            <pc:docMk/>
            <pc:sldMk cId="1424113234" sldId="387"/>
            <ac:picMk id="29" creationId="{00000000-0000-0000-0000-000000000000}"/>
          </ac:picMkLst>
        </pc:picChg>
        <pc:picChg chg="del">
          <ac:chgData name="Vũ Khương Duy" userId="b61ef8ffdf23acc3" providerId="LiveId" clId="{DA400054-431D-454B-AF9E-B6035C762E1D}" dt="2021-12-20T14:52:45.627" v="1496" actId="478"/>
          <ac:picMkLst>
            <pc:docMk/>
            <pc:sldMk cId="1424113234" sldId="387"/>
            <ac:picMk id="30" creationId="{00000000-0000-0000-0000-000000000000}"/>
          </ac:picMkLst>
        </pc:picChg>
        <pc:picChg chg="del">
          <ac:chgData name="Vũ Khương Duy" userId="b61ef8ffdf23acc3" providerId="LiveId" clId="{DA400054-431D-454B-AF9E-B6035C762E1D}" dt="2021-12-20T14:52:45.627" v="1496" actId="478"/>
          <ac:picMkLst>
            <pc:docMk/>
            <pc:sldMk cId="1424113234" sldId="387"/>
            <ac:picMk id="31" creationId="{00000000-0000-0000-0000-000000000000}"/>
          </ac:picMkLst>
        </pc:picChg>
      </pc:sldChg>
      <pc:sldChg chg="addSp delSp modSp add mod ord modTransition modAnim">
        <pc:chgData name="Vũ Khương Duy" userId="b61ef8ffdf23acc3" providerId="LiveId" clId="{DA400054-431D-454B-AF9E-B6035C762E1D}" dt="2021-12-26T15:21:57.929" v="6173" actId="14100"/>
        <pc:sldMkLst>
          <pc:docMk/>
          <pc:sldMk cId="171862440" sldId="388"/>
        </pc:sldMkLst>
        <pc:spChg chg="add del mod">
          <ac:chgData name="Vũ Khương Duy" userId="b61ef8ffdf23acc3" providerId="LiveId" clId="{DA400054-431D-454B-AF9E-B6035C762E1D}" dt="2021-12-20T15:59:59.410" v="2069" actId="478"/>
          <ac:spMkLst>
            <pc:docMk/>
            <pc:sldMk cId="171862440" sldId="388"/>
            <ac:spMk id="2" creationId="{AE46DC9B-460B-45D5-A021-2F0380F28006}"/>
          </ac:spMkLst>
        </pc:spChg>
        <pc:spChg chg="add del mod">
          <ac:chgData name="Vũ Khương Duy" userId="b61ef8ffdf23acc3" providerId="LiveId" clId="{DA400054-431D-454B-AF9E-B6035C762E1D}" dt="2021-12-20T16:05:50.472" v="2098"/>
          <ac:spMkLst>
            <pc:docMk/>
            <pc:sldMk cId="171862440" sldId="388"/>
            <ac:spMk id="4" creationId="{5F26695B-DB2C-4E1E-B155-AE91AE47546F}"/>
          </ac:spMkLst>
        </pc:spChg>
        <pc:spChg chg="add mod">
          <ac:chgData name="Vũ Khương Duy" userId="b61ef8ffdf23acc3" providerId="LiveId" clId="{DA400054-431D-454B-AF9E-B6035C762E1D}" dt="2021-12-21T14:33:23.050" v="5943" actId="20577"/>
          <ac:spMkLst>
            <pc:docMk/>
            <pc:sldMk cId="171862440" sldId="388"/>
            <ac:spMk id="6" creationId="{77BEF20F-2E71-4A53-81D3-0581AACA413D}"/>
          </ac:spMkLst>
        </pc:spChg>
        <pc:spChg chg="add mod">
          <ac:chgData name="Vũ Khương Duy" userId="b61ef8ffdf23acc3" providerId="LiveId" clId="{DA400054-431D-454B-AF9E-B6035C762E1D}" dt="2021-12-20T19:54:15.061" v="3747" actId="20577"/>
          <ac:spMkLst>
            <pc:docMk/>
            <pc:sldMk cId="171862440" sldId="388"/>
            <ac:spMk id="11" creationId="{04F5B9B6-2179-4579-B9FB-EB82B685EC2D}"/>
          </ac:spMkLst>
        </pc:spChg>
        <pc:spChg chg="add del mod">
          <ac:chgData name="Vũ Khương Duy" userId="b61ef8ffdf23acc3" providerId="LiveId" clId="{DA400054-431D-454B-AF9E-B6035C762E1D}" dt="2021-12-20T16:03:53.491" v="2071"/>
          <ac:spMkLst>
            <pc:docMk/>
            <pc:sldMk cId="171862440" sldId="388"/>
            <ac:spMk id="13" creationId="{DC4F12C1-D21A-4636-8144-4167C4299C37}"/>
          </ac:spMkLst>
        </pc:spChg>
        <pc:spChg chg="mod topLvl">
          <ac:chgData name="Vũ Khương Duy" userId="b61ef8ffdf23acc3" providerId="LiveId" clId="{DA400054-431D-454B-AF9E-B6035C762E1D}" dt="2021-12-26T15:21:50.510" v="6170" actId="14100"/>
          <ac:spMkLst>
            <pc:docMk/>
            <pc:sldMk cId="171862440" sldId="388"/>
            <ac:spMk id="19" creationId="{52FA1904-F04E-44C9-B521-CB618927C806}"/>
          </ac:spMkLst>
        </pc:spChg>
        <pc:spChg chg="mod topLvl">
          <ac:chgData name="Vũ Khương Duy" userId="b61ef8ffdf23acc3" providerId="LiveId" clId="{DA400054-431D-454B-AF9E-B6035C762E1D}" dt="2021-12-26T15:21:57.929" v="6173" actId="14100"/>
          <ac:spMkLst>
            <pc:docMk/>
            <pc:sldMk cId="171862440" sldId="388"/>
            <ac:spMk id="21" creationId="{42769B4A-82DB-4696-BC37-C7764F08FC2D}"/>
          </ac:spMkLst>
        </pc:spChg>
        <pc:spChg chg="del">
          <ac:chgData name="Vũ Khương Duy" userId="b61ef8ffdf23acc3" providerId="LiveId" clId="{DA400054-431D-454B-AF9E-B6035C762E1D}" dt="2021-12-20T15:48:06.744" v="1849" actId="478"/>
          <ac:spMkLst>
            <pc:docMk/>
            <pc:sldMk cId="171862440" sldId="388"/>
            <ac:spMk id="22" creationId="{00000000-0000-0000-0000-000000000000}"/>
          </ac:spMkLst>
        </pc:spChg>
        <pc:spChg chg="del mod topLvl">
          <ac:chgData name="Vũ Khương Duy" userId="b61ef8ffdf23acc3" providerId="LiveId" clId="{DA400054-431D-454B-AF9E-B6035C762E1D}" dt="2021-12-20T16:04:20.261" v="2074" actId="478"/>
          <ac:spMkLst>
            <pc:docMk/>
            <pc:sldMk cId="171862440" sldId="388"/>
            <ac:spMk id="23" creationId="{2A1BD40B-0FEA-45BC-A9C3-21534C074B4C}"/>
          </ac:spMkLst>
        </pc:spChg>
        <pc:spChg chg="del mod topLvl">
          <ac:chgData name="Vũ Khương Duy" userId="b61ef8ffdf23acc3" providerId="LiveId" clId="{DA400054-431D-454B-AF9E-B6035C762E1D}" dt="2021-12-20T16:04:25.686" v="2076" actId="478"/>
          <ac:spMkLst>
            <pc:docMk/>
            <pc:sldMk cId="171862440" sldId="388"/>
            <ac:spMk id="25" creationId="{5EFE0102-196C-46E9-8DDC-7C46980540D0}"/>
          </ac:spMkLst>
        </pc:spChg>
        <pc:spChg chg="del mod topLvl">
          <ac:chgData name="Vũ Khương Duy" userId="b61ef8ffdf23acc3" providerId="LiveId" clId="{DA400054-431D-454B-AF9E-B6035C762E1D}" dt="2021-12-20T16:04:28.766" v="2078" actId="478"/>
          <ac:spMkLst>
            <pc:docMk/>
            <pc:sldMk cId="171862440" sldId="388"/>
            <ac:spMk id="27" creationId="{EB0DDDF4-4CD8-4C21-8698-3B54A66D2B74}"/>
          </ac:spMkLst>
        </pc:spChg>
        <pc:spChg chg="del mod topLvl">
          <ac:chgData name="Vũ Khương Duy" userId="b61ef8ffdf23acc3" providerId="LiveId" clId="{DA400054-431D-454B-AF9E-B6035C762E1D}" dt="2021-12-20T16:04:34.112" v="2082" actId="478"/>
          <ac:spMkLst>
            <pc:docMk/>
            <pc:sldMk cId="171862440" sldId="388"/>
            <ac:spMk id="32" creationId="{B8918646-F527-4842-B5BD-848FC5995520}"/>
          </ac:spMkLst>
        </pc:spChg>
        <pc:spChg chg="del mod topLvl">
          <ac:chgData name="Vũ Khương Duy" userId="b61ef8ffdf23acc3" providerId="LiveId" clId="{DA400054-431D-454B-AF9E-B6035C762E1D}" dt="2021-12-20T16:04:33.184" v="2081" actId="478"/>
          <ac:spMkLst>
            <pc:docMk/>
            <pc:sldMk cId="171862440" sldId="388"/>
            <ac:spMk id="33" creationId="{F7BB8881-1778-4082-9BC2-522EE6B61AD0}"/>
          </ac:spMkLst>
        </pc:spChg>
        <pc:spChg chg="del mod topLvl">
          <ac:chgData name="Vũ Khương Duy" userId="b61ef8ffdf23acc3" providerId="LiveId" clId="{DA400054-431D-454B-AF9E-B6035C762E1D}" dt="2021-12-20T16:04:29.799" v="2079" actId="478"/>
          <ac:spMkLst>
            <pc:docMk/>
            <pc:sldMk cId="171862440" sldId="388"/>
            <ac:spMk id="35" creationId="{8B7F6E73-D938-4A84-A3BA-04B1A0761041}"/>
          </ac:spMkLst>
        </pc:spChg>
        <pc:spChg chg="mod">
          <ac:chgData name="Vũ Khương Duy" userId="b61ef8ffdf23acc3" providerId="LiveId" clId="{DA400054-431D-454B-AF9E-B6035C762E1D}" dt="2021-12-20T16:04:13.751" v="2073" actId="165"/>
          <ac:spMkLst>
            <pc:docMk/>
            <pc:sldMk cId="171862440" sldId="388"/>
            <ac:spMk id="36" creationId="{1A219612-41B7-48F0-A490-1CB6A18BB236}"/>
          </ac:spMkLst>
        </pc:spChg>
        <pc:spChg chg="mod">
          <ac:chgData name="Vũ Khương Duy" userId="b61ef8ffdf23acc3" providerId="LiveId" clId="{DA400054-431D-454B-AF9E-B6035C762E1D}" dt="2021-12-20T16:04:13.751" v="2073" actId="165"/>
          <ac:spMkLst>
            <pc:docMk/>
            <pc:sldMk cId="171862440" sldId="388"/>
            <ac:spMk id="37" creationId="{1E484E4D-B474-4B09-9B99-A381DB44C6BC}"/>
          </ac:spMkLst>
        </pc:spChg>
        <pc:spChg chg="mod">
          <ac:chgData name="Vũ Khương Duy" userId="b61ef8ffdf23acc3" providerId="LiveId" clId="{DA400054-431D-454B-AF9E-B6035C762E1D}" dt="2021-12-20T16:04:13.751" v="2073" actId="165"/>
          <ac:spMkLst>
            <pc:docMk/>
            <pc:sldMk cId="171862440" sldId="388"/>
            <ac:spMk id="38" creationId="{49605CA1-3653-4D92-BCC5-739EEACD8AA9}"/>
          </ac:spMkLst>
        </pc:spChg>
        <pc:spChg chg="mod">
          <ac:chgData name="Vũ Khương Duy" userId="b61ef8ffdf23acc3" providerId="LiveId" clId="{DA400054-431D-454B-AF9E-B6035C762E1D}" dt="2021-12-20T16:04:13.751" v="2073" actId="165"/>
          <ac:spMkLst>
            <pc:docMk/>
            <pc:sldMk cId="171862440" sldId="388"/>
            <ac:spMk id="39" creationId="{9598E624-592F-4833-A9E7-71902463A41A}"/>
          </ac:spMkLst>
        </pc:spChg>
        <pc:spChg chg="mod">
          <ac:chgData name="Vũ Khương Duy" userId="b61ef8ffdf23acc3" providerId="LiveId" clId="{DA400054-431D-454B-AF9E-B6035C762E1D}" dt="2021-12-20T16:04:13.751" v="2073" actId="165"/>
          <ac:spMkLst>
            <pc:docMk/>
            <pc:sldMk cId="171862440" sldId="388"/>
            <ac:spMk id="44" creationId="{33AECE44-2651-48E6-A30A-6DCDABC138A0}"/>
          </ac:spMkLst>
        </pc:spChg>
        <pc:spChg chg="mod">
          <ac:chgData name="Vũ Khương Duy" userId="b61ef8ffdf23acc3" providerId="LiveId" clId="{DA400054-431D-454B-AF9E-B6035C762E1D}" dt="2021-12-20T16:04:13.751" v="2073" actId="165"/>
          <ac:spMkLst>
            <pc:docMk/>
            <pc:sldMk cId="171862440" sldId="388"/>
            <ac:spMk id="45" creationId="{DAC67ACB-B57A-4998-97B1-442DEF00D0A1}"/>
          </ac:spMkLst>
        </pc:spChg>
        <pc:spChg chg="del">
          <ac:chgData name="Vũ Khương Duy" userId="b61ef8ffdf23acc3" providerId="LiveId" clId="{DA400054-431D-454B-AF9E-B6035C762E1D}" dt="2021-12-20T15:48:06.744" v="1849" actId="478"/>
          <ac:spMkLst>
            <pc:docMk/>
            <pc:sldMk cId="171862440" sldId="388"/>
            <ac:spMk id="309" creationId="{00000000-0000-0000-0000-000000000000}"/>
          </ac:spMkLst>
        </pc:spChg>
        <pc:grpChg chg="add mod">
          <ac:chgData name="Vũ Khương Duy" userId="b61ef8ffdf23acc3" providerId="LiveId" clId="{DA400054-431D-454B-AF9E-B6035C762E1D}" dt="2021-12-20T16:04:52.454" v="2084" actId="1076"/>
          <ac:grpSpMkLst>
            <pc:docMk/>
            <pc:sldMk cId="171862440" sldId="388"/>
            <ac:grpSpMk id="3" creationId="{9B6853A2-2CB7-4B7A-8B4C-DAF7D841DAAA}"/>
          </ac:grpSpMkLst>
        </pc:grpChg>
        <pc:grpChg chg="del">
          <ac:chgData name="Vũ Khương Duy" userId="b61ef8ffdf23acc3" providerId="LiveId" clId="{DA400054-431D-454B-AF9E-B6035C762E1D}" dt="2021-12-20T15:48:06.744" v="1849" actId="478"/>
          <ac:grpSpMkLst>
            <pc:docMk/>
            <pc:sldMk cId="171862440" sldId="388"/>
            <ac:grpSpMk id="5" creationId="{00000000-0000-0000-0000-000000000000}"/>
          </ac:grpSpMkLst>
        </pc:grpChg>
        <pc:grpChg chg="add del mod">
          <ac:chgData name="Vũ Khương Duy" userId="b61ef8ffdf23acc3" providerId="LiveId" clId="{DA400054-431D-454B-AF9E-B6035C762E1D}" dt="2021-12-20T16:04:13.751" v="2073" actId="165"/>
          <ac:grpSpMkLst>
            <pc:docMk/>
            <pc:sldMk cId="171862440" sldId="388"/>
            <ac:grpSpMk id="14" creationId="{326B1C9A-007D-4919-990E-ECEF1B2F3EA8}"/>
          </ac:grpSpMkLst>
        </pc:grpChg>
        <pc:grpChg chg="mod topLvl">
          <ac:chgData name="Vũ Khương Duy" userId="b61ef8ffdf23acc3" providerId="LiveId" clId="{DA400054-431D-454B-AF9E-B6035C762E1D}" dt="2021-12-20T16:04:42.990" v="2083" actId="164"/>
          <ac:grpSpMkLst>
            <pc:docMk/>
            <pc:sldMk cId="171862440" sldId="388"/>
            <ac:grpSpMk id="15" creationId="{A0D6ABE1-30B3-4DBC-AC19-6C9337E0A7E6}"/>
          </ac:grpSpMkLst>
        </pc:grpChg>
        <pc:grpChg chg="mod topLvl">
          <ac:chgData name="Vũ Khương Duy" userId="b61ef8ffdf23acc3" providerId="LiveId" clId="{DA400054-431D-454B-AF9E-B6035C762E1D}" dt="2021-12-20T16:04:42.990" v="2083" actId="164"/>
          <ac:grpSpMkLst>
            <pc:docMk/>
            <pc:sldMk cId="171862440" sldId="388"/>
            <ac:grpSpMk id="16" creationId="{67A85EB7-865C-4ECD-82E2-3A6F4491876A}"/>
          </ac:grpSpMkLst>
        </pc:grpChg>
        <pc:grpChg chg="mod topLvl">
          <ac:chgData name="Vũ Khương Duy" userId="b61ef8ffdf23acc3" providerId="LiveId" clId="{DA400054-431D-454B-AF9E-B6035C762E1D}" dt="2021-12-20T16:04:42.990" v="2083" actId="164"/>
          <ac:grpSpMkLst>
            <pc:docMk/>
            <pc:sldMk cId="171862440" sldId="388"/>
            <ac:grpSpMk id="17" creationId="{CCB9EBC7-028A-4CD2-8219-172A4BA67668}"/>
          </ac:grpSpMkLst>
        </pc:grpChg>
        <pc:picChg chg="del">
          <ac:chgData name="Vũ Khương Duy" userId="b61ef8ffdf23acc3" providerId="LiveId" clId="{DA400054-431D-454B-AF9E-B6035C762E1D}" dt="2021-12-20T15:48:06.744" v="1849" actId="478"/>
          <ac:picMkLst>
            <pc:docMk/>
            <pc:sldMk cId="171862440" sldId="388"/>
            <ac:picMk id="29" creationId="{00000000-0000-0000-0000-000000000000}"/>
          </ac:picMkLst>
        </pc:picChg>
        <pc:picChg chg="del">
          <ac:chgData name="Vũ Khương Duy" userId="b61ef8ffdf23acc3" providerId="LiveId" clId="{DA400054-431D-454B-AF9E-B6035C762E1D}" dt="2021-12-20T15:48:06.744" v="1849" actId="478"/>
          <ac:picMkLst>
            <pc:docMk/>
            <pc:sldMk cId="171862440" sldId="388"/>
            <ac:picMk id="30" creationId="{00000000-0000-0000-0000-000000000000}"/>
          </ac:picMkLst>
        </pc:picChg>
        <pc:picChg chg="del">
          <ac:chgData name="Vũ Khương Duy" userId="b61ef8ffdf23acc3" providerId="LiveId" clId="{DA400054-431D-454B-AF9E-B6035C762E1D}" dt="2021-12-20T15:48:06.744" v="1849" actId="478"/>
          <ac:picMkLst>
            <pc:docMk/>
            <pc:sldMk cId="171862440" sldId="388"/>
            <ac:picMk id="31" creationId="{00000000-0000-0000-0000-000000000000}"/>
          </ac:picMkLst>
        </pc:picChg>
        <pc:cxnChg chg="mod topLvl">
          <ac:chgData name="Vũ Khương Duy" userId="b61ef8ffdf23acc3" providerId="LiveId" clId="{DA400054-431D-454B-AF9E-B6035C762E1D}" dt="2021-12-20T16:04:42.990" v="2083" actId="164"/>
          <ac:cxnSpMkLst>
            <pc:docMk/>
            <pc:sldMk cId="171862440" sldId="388"/>
            <ac:cxnSpMk id="18" creationId="{654552A8-373D-49D4-8598-41F389381069}"/>
          </ac:cxnSpMkLst>
        </pc:cxnChg>
        <pc:cxnChg chg="mod topLvl">
          <ac:chgData name="Vũ Khương Duy" userId="b61ef8ffdf23acc3" providerId="LiveId" clId="{DA400054-431D-454B-AF9E-B6035C762E1D}" dt="2021-12-26T15:21:57.929" v="6173" actId="14100"/>
          <ac:cxnSpMkLst>
            <pc:docMk/>
            <pc:sldMk cId="171862440" sldId="388"/>
            <ac:cxnSpMk id="20" creationId="{8E6597D0-7415-4507-9A4C-4348E6CDCCFD}"/>
          </ac:cxnSpMkLst>
        </pc:cxnChg>
        <pc:cxnChg chg="del mod topLvl">
          <ac:chgData name="Vũ Khương Duy" userId="b61ef8ffdf23acc3" providerId="LiveId" clId="{DA400054-431D-454B-AF9E-B6035C762E1D}" dt="2021-12-20T16:04:21.566" v="2075" actId="478"/>
          <ac:cxnSpMkLst>
            <pc:docMk/>
            <pc:sldMk cId="171862440" sldId="388"/>
            <ac:cxnSpMk id="24" creationId="{C3E18100-E2C5-4EE5-AA4F-919AF6A42890}"/>
          </ac:cxnSpMkLst>
        </pc:cxnChg>
        <pc:cxnChg chg="del mod topLvl">
          <ac:chgData name="Vũ Khương Duy" userId="b61ef8ffdf23acc3" providerId="LiveId" clId="{DA400054-431D-454B-AF9E-B6035C762E1D}" dt="2021-12-20T16:04:27.514" v="2077" actId="478"/>
          <ac:cxnSpMkLst>
            <pc:docMk/>
            <pc:sldMk cId="171862440" sldId="388"/>
            <ac:cxnSpMk id="26" creationId="{063B6D37-C333-43E7-888F-EAF130F4B6B7}"/>
          </ac:cxnSpMkLst>
        </pc:cxnChg>
        <pc:cxnChg chg="del mod topLvl">
          <ac:chgData name="Vũ Khương Duy" userId="b61ef8ffdf23acc3" providerId="LiveId" clId="{DA400054-431D-454B-AF9E-B6035C762E1D}" dt="2021-12-20T16:04:32.062" v="2080" actId="478"/>
          <ac:cxnSpMkLst>
            <pc:docMk/>
            <pc:sldMk cId="171862440" sldId="388"/>
            <ac:cxnSpMk id="34" creationId="{C57078CD-4757-45CB-B04F-7AD8581775C2}"/>
          </ac:cxnSpMkLst>
        </pc:cxnChg>
        <pc:cxnChg chg="mod">
          <ac:chgData name="Vũ Khương Duy" userId="b61ef8ffdf23acc3" providerId="LiveId" clId="{DA400054-431D-454B-AF9E-B6035C762E1D}" dt="2021-12-20T16:04:13.751" v="2073" actId="165"/>
          <ac:cxnSpMkLst>
            <pc:docMk/>
            <pc:sldMk cId="171862440" sldId="388"/>
            <ac:cxnSpMk id="40" creationId="{09ECA0CF-E406-48AD-912F-D65A415C581E}"/>
          </ac:cxnSpMkLst>
        </pc:cxnChg>
        <pc:cxnChg chg="mod">
          <ac:chgData name="Vũ Khương Duy" userId="b61ef8ffdf23acc3" providerId="LiveId" clId="{DA400054-431D-454B-AF9E-B6035C762E1D}" dt="2021-12-20T16:04:13.751" v="2073" actId="165"/>
          <ac:cxnSpMkLst>
            <pc:docMk/>
            <pc:sldMk cId="171862440" sldId="388"/>
            <ac:cxnSpMk id="41" creationId="{3453E118-3428-4D05-82AA-9CEA1FE08047}"/>
          </ac:cxnSpMkLst>
        </pc:cxnChg>
        <pc:cxnChg chg="mod">
          <ac:chgData name="Vũ Khương Duy" userId="b61ef8ffdf23acc3" providerId="LiveId" clId="{DA400054-431D-454B-AF9E-B6035C762E1D}" dt="2021-12-20T16:04:13.751" v="2073" actId="165"/>
          <ac:cxnSpMkLst>
            <pc:docMk/>
            <pc:sldMk cId="171862440" sldId="388"/>
            <ac:cxnSpMk id="42" creationId="{C4D68B58-06EE-42ED-8AE6-95F2BC6611E3}"/>
          </ac:cxnSpMkLst>
        </pc:cxnChg>
        <pc:cxnChg chg="mod">
          <ac:chgData name="Vũ Khương Duy" userId="b61ef8ffdf23acc3" providerId="LiveId" clId="{DA400054-431D-454B-AF9E-B6035C762E1D}" dt="2021-12-20T16:04:13.751" v="2073" actId="165"/>
          <ac:cxnSpMkLst>
            <pc:docMk/>
            <pc:sldMk cId="171862440" sldId="388"/>
            <ac:cxnSpMk id="43" creationId="{37E7DB90-4BCA-42EA-B1FB-12531ABD92DF}"/>
          </ac:cxnSpMkLst>
        </pc:cxnChg>
        <pc:cxnChg chg="mod">
          <ac:chgData name="Vũ Khương Duy" userId="b61ef8ffdf23acc3" providerId="LiveId" clId="{DA400054-431D-454B-AF9E-B6035C762E1D}" dt="2021-12-20T16:04:13.751" v="2073" actId="165"/>
          <ac:cxnSpMkLst>
            <pc:docMk/>
            <pc:sldMk cId="171862440" sldId="388"/>
            <ac:cxnSpMk id="46" creationId="{1A22B04A-6D59-4C71-AA42-5564CBE7EDAA}"/>
          </ac:cxnSpMkLst>
        </pc:cxnChg>
        <pc:cxnChg chg="mod">
          <ac:chgData name="Vũ Khương Duy" userId="b61ef8ffdf23acc3" providerId="LiveId" clId="{DA400054-431D-454B-AF9E-B6035C762E1D}" dt="2021-12-20T16:04:13.751" v="2073" actId="165"/>
          <ac:cxnSpMkLst>
            <pc:docMk/>
            <pc:sldMk cId="171862440" sldId="388"/>
            <ac:cxnSpMk id="47" creationId="{351120EA-5577-456F-ADE6-AEE28F363780}"/>
          </ac:cxnSpMkLst>
        </pc:cxnChg>
        <pc:cxnChg chg="mod">
          <ac:chgData name="Vũ Khương Duy" userId="b61ef8ffdf23acc3" providerId="LiveId" clId="{DA400054-431D-454B-AF9E-B6035C762E1D}" dt="2021-12-20T16:04:13.751" v="2073" actId="165"/>
          <ac:cxnSpMkLst>
            <pc:docMk/>
            <pc:sldMk cId="171862440" sldId="388"/>
            <ac:cxnSpMk id="48" creationId="{1ECFAC83-D055-4C77-B7C2-F2930F5DC796}"/>
          </ac:cxnSpMkLst>
        </pc:cxnChg>
        <pc:cxnChg chg="mod">
          <ac:chgData name="Vũ Khương Duy" userId="b61ef8ffdf23acc3" providerId="LiveId" clId="{DA400054-431D-454B-AF9E-B6035C762E1D}" dt="2021-12-20T16:04:13.751" v="2073" actId="165"/>
          <ac:cxnSpMkLst>
            <pc:docMk/>
            <pc:sldMk cId="171862440" sldId="388"/>
            <ac:cxnSpMk id="49" creationId="{3A8689F0-7DCB-470C-8DC9-3BA2C3792805}"/>
          </ac:cxnSpMkLst>
        </pc:cxnChg>
      </pc:sldChg>
      <pc:sldChg chg="addSp delSp modSp add mod modTransition delAnim modAnim">
        <pc:chgData name="Vũ Khương Duy" userId="b61ef8ffdf23acc3" providerId="LiveId" clId="{DA400054-431D-454B-AF9E-B6035C762E1D}" dt="2021-12-26T15:32:21.814" v="6313"/>
        <pc:sldMkLst>
          <pc:docMk/>
          <pc:sldMk cId="1742776808" sldId="389"/>
        </pc:sldMkLst>
        <pc:spChg chg="add del mod">
          <ac:chgData name="Vũ Khương Duy" userId="b61ef8ffdf23acc3" providerId="LiveId" clId="{DA400054-431D-454B-AF9E-B6035C762E1D}" dt="2021-12-21T07:48:07.884" v="4561" actId="478"/>
          <ac:spMkLst>
            <pc:docMk/>
            <pc:sldMk cId="1742776808" sldId="389"/>
            <ac:spMk id="2" creationId="{D7F7F379-B316-470C-A8A5-34EDEF6C6B98}"/>
          </ac:spMkLst>
        </pc:spChg>
        <pc:spChg chg="del mod">
          <ac:chgData name="Vũ Khương Duy" userId="b61ef8ffdf23acc3" providerId="LiveId" clId="{DA400054-431D-454B-AF9E-B6035C762E1D}" dt="2021-12-20T16:15:16.984" v="3007" actId="478"/>
          <ac:spMkLst>
            <pc:docMk/>
            <pc:sldMk cId="1742776808" sldId="389"/>
            <ac:spMk id="6" creationId="{77BEF20F-2E71-4A53-81D3-0581AACA413D}"/>
          </ac:spMkLst>
        </pc:spChg>
        <pc:spChg chg="mod">
          <ac:chgData name="Vũ Khương Duy" userId="b61ef8ffdf23acc3" providerId="LiveId" clId="{DA400054-431D-454B-AF9E-B6035C762E1D}" dt="2021-12-20T19:54:21.053" v="3751" actId="20577"/>
          <ac:spMkLst>
            <pc:docMk/>
            <pc:sldMk cId="1742776808" sldId="389"/>
            <ac:spMk id="11" creationId="{04F5B9B6-2179-4579-B9FB-EB82B685EC2D}"/>
          </ac:spMkLst>
        </pc:spChg>
        <pc:spChg chg="mod topLvl">
          <ac:chgData name="Vũ Khương Duy" userId="b61ef8ffdf23acc3" providerId="LiveId" clId="{DA400054-431D-454B-AF9E-B6035C762E1D}" dt="2021-12-26T15:22:07.281" v="6175" actId="20577"/>
          <ac:spMkLst>
            <pc:docMk/>
            <pc:sldMk cId="1742776808" sldId="389"/>
            <ac:spMk id="19" creationId="{52FA1904-F04E-44C9-B521-CB618927C806}"/>
          </ac:spMkLst>
        </pc:spChg>
        <pc:spChg chg="mod topLvl">
          <ac:chgData name="Vũ Khương Duy" userId="b61ef8ffdf23acc3" providerId="LiveId" clId="{DA400054-431D-454B-AF9E-B6035C762E1D}" dt="2021-12-26T15:22:14.588" v="6178" actId="14100"/>
          <ac:spMkLst>
            <pc:docMk/>
            <pc:sldMk cId="1742776808" sldId="389"/>
            <ac:spMk id="21" creationId="{42769B4A-82DB-4696-BC37-C7764F08FC2D}"/>
          </ac:spMkLst>
        </pc:spChg>
        <pc:spChg chg="add mod topLvl">
          <ac:chgData name="Vũ Khương Duy" userId="b61ef8ffdf23acc3" providerId="LiveId" clId="{DA400054-431D-454B-AF9E-B6035C762E1D}" dt="2021-12-20T16:48:07.439" v="3096" actId="165"/>
          <ac:spMkLst>
            <pc:docMk/>
            <pc:sldMk cId="1742776808" sldId="389"/>
            <ac:spMk id="27" creationId="{8A336968-2998-4E03-A227-A3E6B502D05A}"/>
          </ac:spMkLst>
        </pc:spChg>
        <pc:spChg chg="add mod">
          <ac:chgData name="Vũ Khương Duy" userId="b61ef8ffdf23acc3" providerId="LiveId" clId="{DA400054-431D-454B-AF9E-B6035C762E1D}" dt="2021-12-26T15:32:21.814" v="6313"/>
          <ac:spMkLst>
            <pc:docMk/>
            <pc:sldMk cId="1742776808" sldId="389"/>
            <ac:spMk id="30" creationId="{96F16C2A-A637-4BB5-BF7C-83B5A671AFA0}"/>
          </ac:spMkLst>
        </pc:spChg>
        <pc:spChg chg="add del mod">
          <ac:chgData name="Vũ Khương Duy" userId="b61ef8ffdf23acc3" providerId="LiveId" clId="{DA400054-431D-454B-AF9E-B6035C762E1D}" dt="2021-12-21T07:48:31.654" v="4564" actId="478"/>
          <ac:spMkLst>
            <pc:docMk/>
            <pc:sldMk cId="1742776808" sldId="389"/>
            <ac:spMk id="31" creationId="{195E0025-6763-4936-B5B0-0F68B58905C8}"/>
          </ac:spMkLst>
        </pc:spChg>
        <pc:spChg chg="mod topLvl">
          <ac:chgData name="Vũ Khương Duy" userId="b61ef8ffdf23acc3" providerId="LiveId" clId="{DA400054-431D-454B-AF9E-B6035C762E1D}" dt="2021-12-20T18:29:54.454" v="3323" actId="164"/>
          <ac:spMkLst>
            <pc:docMk/>
            <pc:sldMk cId="1742776808" sldId="389"/>
            <ac:spMk id="36" creationId="{1A219612-41B7-48F0-A490-1CB6A18BB236}"/>
          </ac:spMkLst>
        </pc:spChg>
        <pc:spChg chg="mod topLvl">
          <ac:chgData name="Vũ Khương Duy" userId="b61ef8ffdf23acc3" providerId="LiveId" clId="{DA400054-431D-454B-AF9E-B6035C762E1D}" dt="2021-12-20T18:29:54.454" v="3323" actId="164"/>
          <ac:spMkLst>
            <pc:docMk/>
            <pc:sldMk cId="1742776808" sldId="389"/>
            <ac:spMk id="37" creationId="{1E484E4D-B474-4B09-9B99-A381DB44C6BC}"/>
          </ac:spMkLst>
        </pc:spChg>
        <pc:spChg chg="mod topLvl">
          <ac:chgData name="Vũ Khương Duy" userId="b61ef8ffdf23acc3" providerId="LiveId" clId="{DA400054-431D-454B-AF9E-B6035C762E1D}" dt="2021-12-20T18:29:54.454" v="3323" actId="164"/>
          <ac:spMkLst>
            <pc:docMk/>
            <pc:sldMk cId="1742776808" sldId="389"/>
            <ac:spMk id="38" creationId="{49605CA1-3653-4D92-BCC5-739EEACD8AA9}"/>
          </ac:spMkLst>
        </pc:spChg>
        <pc:spChg chg="mod topLvl">
          <ac:chgData name="Vũ Khương Duy" userId="b61ef8ffdf23acc3" providerId="LiveId" clId="{DA400054-431D-454B-AF9E-B6035C762E1D}" dt="2021-12-20T18:29:54.454" v="3323" actId="164"/>
          <ac:spMkLst>
            <pc:docMk/>
            <pc:sldMk cId="1742776808" sldId="389"/>
            <ac:spMk id="39" creationId="{9598E624-592F-4833-A9E7-71902463A41A}"/>
          </ac:spMkLst>
        </pc:spChg>
        <pc:spChg chg="mod topLvl">
          <ac:chgData name="Vũ Khương Duy" userId="b61ef8ffdf23acc3" providerId="LiveId" clId="{DA400054-431D-454B-AF9E-B6035C762E1D}" dt="2021-12-20T18:29:54.454" v="3323" actId="164"/>
          <ac:spMkLst>
            <pc:docMk/>
            <pc:sldMk cId="1742776808" sldId="389"/>
            <ac:spMk id="44" creationId="{33AECE44-2651-48E6-A30A-6DCDABC138A0}"/>
          </ac:spMkLst>
        </pc:spChg>
        <pc:spChg chg="mod topLvl">
          <ac:chgData name="Vũ Khương Duy" userId="b61ef8ffdf23acc3" providerId="LiveId" clId="{DA400054-431D-454B-AF9E-B6035C762E1D}" dt="2021-12-20T18:29:54.454" v="3323" actId="164"/>
          <ac:spMkLst>
            <pc:docMk/>
            <pc:sldMk cId="1742776808" sldId="389"/>
            <ac:spMk id="45" creationId="{DAC67ACB-B57A-4998-97B1-442DEF00D0A1}"/>
          </ac:spMkLst>
        </pc:spChg>
        <pc:spChg chg="add del mod topLvl">
          <ac:chgData name="Vũ Khương Duy" userId="b61ef8ffdf23acc3" providerId="LiveId" clId="{DA400054-431D-454B-AF9E-B6035C762E1D}" dt="2021-12-21T07:49:19.668" v="4571" actId="478"/>
          <ac:spMkLst>
            <pc:docMk/>
            <pc:sldMk cId="1742776808" sldId="389"/>
            <ac:spMk id="52" creationId="{79802341-EF06-458B-A372-FCF247C3745D}"/>
          </ac:spMkLst>
        </pc:spChg>
        <pc:spChg chg="add mod topLvl">
          <ac:chgData name="Vũ Khương Duy" userId="b61ef8ffdf23acc3" providerId="LiveId" clId="{DA400054-431D-454B-AF9E-B6035C762E1D}" dt="2021-12-20T18:17:39.737" v="3274" actId="165"/>
          <ac:spMkLst>
            <pc:docMk/>
            <pc:sldMk cId="1742776808" sldId="389"/>
            <ac:spMk id="56" creationId="{168213B7-318A-496A-AB1C-EE7192AD56A6}"/>
          </ac:spMkLst>
        </pc:spChg>
        <pc:spChg chg="add mod">
          <ac:chgData name="Vũ Khương Duy" userId="b61ef8ffdf23acc3" providerId="LiveId" clId="{DA400054-431D-454B-AF9E-B6035C762E1D}" dt="2021-12-20T18:46:55.636" v="3387"/>
          <ac:spMkLst>
            <pc:docMk/>
            <pc:sldMk cId="1742776808" sldId="389"/>
            <ac:spMk id="72" creationId="{EAAB0189-73DB-4119-AE44-C7343409C907}"/>
          </ac:spMkLst>
        </pc:spChg>
        <pc:spChg chg="add del mod">
          <ac:chgData name="Vũ Khương Duy" userId="b61ef8ffdf23acc3" providerId="LiveId" clId="{DA400054-431D-454B-AF9E-B6035C762E1D}" dt="2021-12-20T18:51:20.699" v="3390" actId="767"/>
          <ac:spMkLst>
            <pc:docMk/>
            <pc:sldMk cId="1742776808" sldId="389"/>
            <ac:spMk id="73" creationId="{334DB646-FA0F-418F-A9C2-E4CDD616EAB9}"/>
          </ac:spMkLst>
        </pc:spChg>
        <pc:spChg chg="add del mod">
          <ac:chgData name="Vũ Khương Duy" userId="b61ef8ffdf23acc3" providerId="LiveId" clId="{DA400054-431D-454B-AF9E-B6035C762E1D}" dt="2021-12-20T18:52:11.072" v="3403" actId="478"/>
          <ac:spMkLst>
            <pc:docMk/>
            <pc:sldMk cId="1742776808" sldId="389"/>
            <ac:spMk id="74" creationId="{851AB3A6-EDE1-42E9-B709-0BB6E43F6189}"/>
          </ac:spMkLst>
        </pc:spChg>
        <pc:spChg chg="add del mod">
          <ac:chgData name="Vũ Khương Duy" userId="b61ef8ffdf23acc3" providerId="LiveId" clId="{DA400054-431D-454B-AF9E-B6035C762E1D}" dt="2021-12-20T18:52:13.977" v="3404" actId="478"/>
          <ac:spMkLst>
            <pc:docMk/>
            <pc:sldMk cId="1742776808" sldId="389"/>
            <ac:spMk id="75" creationId="{B5C7627B-E317-4E52-A3E7-E724917AB194}"/>
          </ac:spMkLst>
        </pc:spChg>
        <pc:spChg chg="add mod">
          <ac:chgData name="Vũ Khương Duy" userId="b61ef8ffdf23acc3" providerId="LiveId" clId="{DA400054-431D-454B-AF9E-B6035C762E1D}" dt="2021-12-20T18:52:22.815" v="3407"/>
          <ac:spMkLst>
            <pc:docMk/>
            <pc:sldMk cId="1742776808" sldId="389"/>
            <ac:spMk id="76" creationId="{99C6B41F-BCB0-4041-A4A9-2C90A1747807}"/>
          </ac:spMkLst>
        </pc:spChg>
        <pc:spChg chg="add del mod">
          <ac:chgData name="Vũ Khương Duy" userId="b61ef8ffdf23acc3" providerId="LiveId" clId="{DA400054-431D-454B-AF9E-B6035C762E1D}" dt="2021-12-21T07:49:21.532" v="4572" actId="478"/>
          <ac:spMkLst>
            <pc:docMk/>
            <pc:sldMk cId="1742776808" sldId="389"/>
            <ac:spMk id="78" creationId="{92482D21-94FF-4C41-AE2A-D8127947F84F}"/>
          </ac:spMkLst>
        </pc:spChg>
        <pc:grpChg chg="add del mod topLvl">
          <ac:chgData name="Vũ Khương Duy" userId="b61ef8ffdf23acc3" providerId="LiveId" clId="{DA400054-431D-454B-AF9E-B6035C762E1D}" dt="2021-12-20T16:48:25.220" v="3099" actId="165"/>
          <ac:grpSpMkLst>
            <pc:docMk/>
            <pc:sldMk cId="1742776808" sldId="389"/>
            <ac:grpSpMk id="2" creationId="{980F151B-43C3-4FCA-AFD3-A34306DD3131}"/>
          </ac:grpSpMkLst>
        </pc:grpChg>
        <pc:grpChg chg="del mod">
          <ac:chgData name="Vũ Khương Duy" userId="b61ef8ffdf23acc3" providerId="LiveId" clId="{DA400054-431D-454B-AF9E-B6035C762E1D}" dt="2021-12-20T16:16:52.752" v="3009" actId="165"/>
          <ac:grpSpMkLst>
            <pc:docMk/>
            <pc:sldMk cId="1742776808" sldId="389"/>
            <ac:grpSpMk id="3" creationId="{9B6853A2-2CB7-4B7A-8B4C-DAF7D841DAAA}"/>
          </ac:grpSpMkLst>
        </pc:grpChg>
        <pc:grpChg chg="del mod topLvl">
          <ac:chgData name="Vũ Khương Duy" userId="b61ef8ffdf23acc3" providerId="LiveId" clId="{DA400054-431D-454B-AF9E-B6035C762E1D}" dt="2021-12-20T18:13:39.370" v="3263" actId="165"/>
          <ac:grpSpMkLst>
            <pc:docMk/>
            <pc:sldMk cId="1742776808" sldId="389"/>
            <ac:grpSpMk id="15" creationId="{A0D6ABE1-30B3-4DBC-AC19-6C9337E0A7E6}"/>
          </ac:grpSpMkLst>
        </pc:grpChg>
        <pc:grpChg chg="del mod topLvl">
          <ac:chgData name="Vũ Khương Duy" userId="b61ef8ffdf23acc3" providerId="LiveId" clId="{DA400054-431D-454B-AF9E-B6035C762E1D}" dt="2021-12-20T18:13:39.370" v="3263" actId="165"/>
          <ac:grpSpMkLst>
            <pc:docMk/>
            <pc:sldMk cId="1742776808" sldId="389"/>
            <ac:grpSpMk id="16" creationId="{67A85EB7-865C-4ECD-82E2-3A6F4491876A}"/>
          </ac:grpSpMkLst>
        </pc:grpChg>
        <pc:grpChg chg="del mod topLvl">
          <ac:chgData name="Vũ Khương Duy" userId="b61ef8ffdf23acc3" providerId="LiveId" clId="{DA400054-431D-454B-AF9E-B6035C762E1D}" dt="2021-12-20T16:17:35.551" v="3015" actId="165"/>
          <ac:grpSpMkLst>
            <pc:docMk/>
            <pc:sldMk cId="1742776808" sldId="389"/>
            <ac:grpSpMk id="17" creationId="{CCB9EBC7-028A-4CD2-8219-172A4BA67668}"/>
          </ac:grpSpMkLst>
        </pc:grpChg>
        <pc:grpChg chg="add del mod">
          <ac:chgData name="Vũ Khương Duy" userId="b61ef8ffdf23acc3" providerId="LiveId" clId="{DA400054-431D-454B-AF9E-B6035C762E1D}" dt="2021-12-20T16:48:07.439" v="3096" actId="165"/>
          <ac:grpSpMkLst>
            <pc:docMk/>
            <pc:sldMk cId="1742776808" sldId="389"/>
            <ac:grpSpMk id="57" creationId="{EC857799-78C5-481E-A603-CCCBEE7AD1DC}"/>
          </ac:grpSpMkLst>
        </pc:grpChg>
        <pc:grpChg chg="add del mod topLvl">
          <ac:chgData name="Vũ Khương Duy" userId="b61ef8ffdf23acc3" providerId="LiveId" clId="{DA400054-431D-454B-AF9E-B6035C762E1D}" dt="2021-12-20T18:13:39.370" v="3263" actId="165"/>
          <ac:grpSpMkLst>
            <pc:docMk/>
            <pc:sldMk cId="1742776808" sldId="389"/>
            <ac:grpSpMk id="58" creationId="{43508784-7245-4093-98A8-E0A77C888680}"/>
          </ac:grpSpMkLst>
        </pc:grpChg>
        <pc:grpChg chg="add del mod topLvl">
          <ac:chgData name="Vũ Khương Duy" userId="b61ef8ffdf23acc3" providerId="LiveId" clId="{DA400054-431D-454B-AF9E-B6035C762E1D}" dt="2021-12-20T18:13:39.370" v="3263" actId="165"/>
          <ac:grpSpMkLst>
            <pc:docMk/>
            <pc:sldMk cId="1742776808" sldId="389"/>
            <ac:grpSpMk id="59" creationId="{9B15F617-5C27-4A0D-889B-2294924F8E96}"/>
          </ac:grpSpMkLst>
        </pc:grpChg>
        <pc:grpChg chg="add del mod topLvl">
          <ac:chgData name="Vũ Khương Duy" userId="b61ef8ffdf23acc3" providerId="LiveId" clId="{DA400054-431D-454B-AF9E-B6035C762E1D}" dt="2021-12-20T18:17:53.915" v="3277" actId="478"/>
          <ac:grpSpMkLst>
            <pc:docMk/>
            <pc:sldMk cId="1742776808" sldId="389"/>
            <ac:grpSpMk id="60" creationId="{374B3B75-0953-4ED6-8937-99A5AA70363D}"/>
          </ac:grpSpMkLst>
        </pc:grpChg>
        <pc:grpChg chg="add del mod">
          <ac:chgData name="Vũ Khương Duy" userId="b61ef8ffdf23acc3" providerId="LiveId" clId="{DA400054-431D-454B-AF9E-B6035C762E1D}" dt="2021-12-20T18:17:39.737" v="3274" actId="165"/>
          <ac:grpSpMkLst>
            <pc:docMk/>
            <pc:sldMk cId="1742776808" sldId="389"/>
            <ac:grpSpMk id="61" creationId="{6FF381F1-FE61-4E3C-864C-642B074B18A0}"/>
          </ac:grpSpMkLst>
        </pc:grpChg>
        <pc:grpChg chg="add del mod">
          <ac:chgData name="Vũ Khương Duy" userId="b61ef8ffdf23acc3" providerId="LiveId" clId="{DA400054-431D-454B-AF9E-B6035C762E1D}" dt="2021-12-20T18:08:34.494" v="3246" actId="165"/>
          <ac:grpSpMkLst>
            <pc:docMk/>
            <pc:sldMk cId="1742776808" sldId="389"/>
            <ac:grpSpMk id="62" creationId="{7CE13490-9892-4A62-873E-780D7958A2FD}"/>
          </ac:grpSpMkLst>
        </pc:grpChg>
        <pc:grpChg chg="add del mod">
          <ac:chgData name="Vũ Khương Duy" userId="b61ef8ffdf23acc3" providerId="LiveId" clId="{DA400054-431D-454B-AF9E-B6035C762E1D}" dt="2021-12-20T18:12:37.396" v="3258" actId="165"/>
          <ac:grpSpMkLst>
            <pc:docMk/>
            <pc:sldMk cId="1742776808" sldId="389"/>
            <ac:grpSpMk id="63" creationId="{01EB6D6E-2D4B-407D-BB67-968EDC04E38E}"/>
          </ac:grpSpMkLst>
        </pc:grpChg>
        <pc:grpChg chg="add del mod">
          <ac:chgData name="Vũ Khương Duy" userId="b61ef8ffdf23acc3" providerId="LiveId" clId="{DA400054-431D-454B-AF9E-B6035C762E1D}" dt="2021-12-20T18:13:33.540" v="3262" actId="165"/>
          <ac:grpSpMkLst>
            <pc:docMk/>
            <pc:sldMk cId="1742776808" sldId="389"/>
            <ac:grpSpMk id="64" creationId="{9BAE4998-E47D-4746-A0D5-DB5E1E8198DE}"/>
          </ac:grpSpMkLst>
        </pc:grpChg>
        <pc:grpChg chg="add del mod topLvl">
          <ac:chgData name="Vũ Khương Duy" userId="b61ef8ffdf23acc3" providerId="LiveId" clId="{DA400054-431D-454B-AF9E-B6035C762E1D}" dt="2021-12-20T18:52:18.564" v="3405" actId="165"/>
          <ac:grpSpMkLst>
            <pc:docMk/>
            <pc:sldMk cId="1742776808" sldId="389"/>
            <ac:grpSpMk id="65" creationId="{4FE2CC34-E914-4DC3-B1F7-B27F1D6046F8}"/>
          </ac:grpSpMkLst>
        </pc:grpChg>
        <pc:grpChg chg="add del mod">
          <ac:chgData name="Vũ Khương Duy" userId="b61ef8ffdf23acc3" providerId="LiveId" clId="{DA400054-431D-454B-AF9E-B6035C762E1D}" dt="2021-12-20T18:29:54.454" v="3323" actId="164"/>
          <ac:grpSpMkLst>
            <pc:docMk/>
            <pc:sldMk cId="1742776808" sldId="389"/>
            <ac:grpSpMk id="66" creationId="{28FEB3DA-1E77-4BB3-8972-E74E426150AE}"/>
          </ac:grpSpMkLst>
        </pc:grpChg>
        <pc:grpChg chg="add mod">
          <ac:chgData name="Vũ Khương Duy" userId="b61ef8ffdf23acc3" providerId="LiveId" clId="{DA400054-431D-454B-AF9E-B6035C762E1D}" dt="2021-12-20T18:25:40.717" v="3300" actId="164"/>
          <ac:grpSpMkLst>
            <pc:docMk/>
            <pc:sldMk cId="1742776808" sldId="389"/>
            <ac:grpSpMk id="67" creationId="{DD88AFEC-A8BB-46FE-8570-28D603987019}"/>
          </ac:grpSpMkLst>
        </pc:grpChg>
        <pc:grpChg chg="add mod">
          <ac:chgData name="Vũ Khương Duy" userId="b61ef8ffdf23acc3" providerId="LiveId" clId="{DA400054-431D-454B-AF9E-B6035C762E1D}" dt="2021-12-20T18:27:06.254" v="3306" actId="164"/>
          <ac:grpSpMkLst>
            <pc:docMk/>
            <pc:sldMk cId="1742776808" sldId="389"/>
            <ac:grpSpMk id="68" creationId="{3A4511EC-BF0D-4511-AE9B-B0B1BC8BC3B8}"/>
          </ac:grpSpMkLst>
        </pc:grpChg>
        <pc:picChg chg="mod">
          <ac:chgData name="Vũ Khương Duy" userId="b61ef8ffdf23acc3" providerId="LiveId" clId="{DA400054-431D-454B-AF9E-B6035C762E1D}" dt="2021-12-20T18:46:02.739" v="3379" actId="1076"/>
          <ac:picMkLst>
            <pc:docMk/>
            <pc:sldMk cId="1742776808" sldId="389"/>
            <ac:picMk id="28" creationId="{00000000-0000-0000-0000-000000000000}"/>
          </ac:picMkLst>
        </pc:picChg>
        <pc:picChg chg="add mod">
          <ac:chgData name="Vũ Khương Duy" userId="b61ef8ffdf23acc3" providerId="LiveId" clId="{DA400054-431D-454B-AF9E-B6035C762E1D}" dt="2021-12-20T16:41:50.680" v="3061"/>
          <ac:picMkLst>
            <pc:docMk/>
            <pc:sldMk cId="1742776808" sldId="389"/>
            <ac:picMk id="51" creationId="{541B2877-FE87-4D03-9EDE-1977A4BC6BFF}"/>
          </ac:picMkLst>
        </pc:picChg>
        <pc:cxnChg chg="add del mod">
          <ac:chgData name="Vũ Khương Duy" userId="b61ef8ffdf23acc3" providerId="LiveId" clId="{DA400054-431D-454B-AF9E-B6035C762E1D}" dt="2021-12-20T16:23:46.487" v="3034" actId="478"/>
          <ac:cxnSpMkLst>
            <pc:docMk/>
            <pc:sldMk cId="1742776808" sldId="389"/>
            <ac:cxnSpMk id="5" creationId="{FEB892A1-6896-474A-858F-FAEDCC507177}"/>
          </ac:cxnSpMkLst>
        </pc:cxnChg>
        <pc:cxnChg chg="add del mod topLvl">
          <ac:chgData name="Vũ Khương Duy" userId="b61ef8ffdf23acc3" providerId="LiveId" clId="{DA400054-431D-454B-AF9E-B6035C762E1D}" dt="2021-12-21T07:49:12.075" v="4566" actId="478"/>
          <ac:cxnSpMkLst>
            <pc:docMk/>
            <pc:sldMk cId="1742776808" sldId="389"/>
            <ac:cxnSpMk id="13" creationId="{1E070CB9-8045-4FFC-809E-CC02B5F5E981}"/>
          </ac:cxnSpMkLst>
        </pc:cxnChg>
        <pc:cxnChg chg="mod topLvl">
          <ac:chgData name="Vũ Khương Duy" userId="b61ef8ffdf23acc3" providerId="LiveId" clId="{DA400054-431D-454B-AF9E-B6035C762E1D}" dt="2021-12-20T18:29:54.454" v="3323" actId="164"/>
          <ac:cxnSpMkLst>
            <pc:docMk/>
            <pc:sldMk cId="1742776808" sldId="389"/>
            <ac:cxnSpMk id="18" creationId="{654552A8-373D-49D4-8598-41F389381069}"/>
          </ac:cxnSpMkLst>
        </pc:cxnChg>
        <pc:cxnChg chg="del mod topLvl">
          <ac:chgData name="Vũ Khương Duy" userId="b61ef8ffdf23acc3" providerId="LiveId" clId="{DA400054-431D-454B-AF9E-B6035C762E1D}" dt="2021-12-20T16:21:16.510" v="3026" actId="478"/>
          <ac:cxnSpMkLst>
            <pc:docMk/>
            <pc:sldMk cId="1742776808" sldId="389"/>
            <ac:cxnSpMk id="20" creationId="{8E6597D0-7415-4507-9A4C-4348E6CDCCFD}"/>
          </ac:cxnSpMkLst>
        </pc:cxnChg>
        <pc:cxnChg chg="add del mod">
          <ac:chgData name="Vũ Khương Duy" userId="b61ef8ffdf23acc3" providerId="LiveId" clId="{DA400054-431D-454B-AF9E-B6035C762E1D}" dt="2021-12-20T16:29:25.259" v="3051" actId="478"/>
          <ac:cxnSpMkLst>
            <pc:docMk/>
            <pc:sldMk cId="1742776808" sldId="389"/>
            <ac:cxnSpMk id="25" creationId="{F5D117BF-8B71-46B8-98AA-D6363EB9D9B7}"/>
          </ac:cxnSpMkLst>
        </pc:cxnChg>
        <pc:cxnChg chg="add mod topLvl">
          <ac:chgData name="Vũ Khương Duy" userId="b61ef8ffdf23acc3" providerId="LiveId" clId="{DA400054-431D-454B-AF9E-B6035C762E1D}" dt="2021-12-20T18:52:18.564" v="3405" actId="165"/>
          <ac:cxnSpMkLst>
            <pc:docMk/>
            <pc:sldMk cId="1742776808" sldId="389"/>
            <ac:cxnSpMk id="32" creationId="{D5A8326E-7656-43F5-A7A5-817163AA5448}"/>
          </ac:cxnSpMkLst>
        </pc:cxnChg>
        <pc:cxnChg chg="add del mod topLvl">
          <ac:chgData name="Vũ Khương Duy" userId="b61ef8ffdf23acc3" providerId="LiveId" clId="{DA400054-431D-454B-AF9E-B6035C762E1D}" dt="2021-12-21T07:49:13.061" v="4567" actId="478"/>
          <ac:cxnSpMkLst>
            <pc:docMk/>
            <pc:sldMk cId="1742776808" sldId="389"/>
            <ac:cxnSpMk id="33" creationId="{378BD99A-1A1A-4700-AAB2-E74FF594AD77}"/>
          </ac:cxnSpMkLst>
        </pc:cxnChg>
        <pc:cxnChg chg="add del">
          <ac:chgData name="Vũ Khương Duy" userId="b61ef8ffdf23acc3" providerId="LiveId" clId="{DA400054-431D-454B-AF9E-B6035C762E1D}" dt="2021-12-20T16:42:44.547" v="3071" actId="478"/>
          <ac:cxnSpMkLst>
            <pc:docMk/>
            <pc:sldMk cId="1742776808" sldId="389"/>
            <ac:cxnSpMk id="35" creationId="{876D1E5E-E4A2-4601-9232-879790239D77}"/>
          </ac:cxnSpMkLst>
        </pc:cxnChg>
        <pc:cxnChg chg="mod topLvl">
          <ac:chgData name="Vũ Khương Duy" userId="b61ef8ffdf23acc3" providerId="LiveId" clId="{DA400054-431D-454B-AF9E-B6035C762E1D}" dt="2021-12-20T18:29:54.454" v="3323" actId="164"/>
          <ac:cxnSpMkLst>
            <pc:docMk/>
            <pc:sldMk cId="1742776808" sldId="389"/>
            <ac:cxnSpMk id="40" creationId="{09ECA0CF-E406-48AD-912F-D65A415C581E}"/>
          </ac:cxnSpMkLst>
        </pc:cxnChg>
        <pc:cxnChg chg="mod topLvl">
          <ac:chgData name="Vũ Khương Duy" userId="b61ef8ffdf23acc3" providerId="LiveId" clId="{DA400054-431D-454B-AF9E-B6035C762E1D}" dt="2021-12-20T18:29:54.454" v="3323" actId="164"/>
          <ac:cxnSpMkLst>
            <pc:docMk/>
            <pc:sldMk cId="1742776808" sldId="389"/>
            <ac:cxnSpMk id="41" creationId="{3453E118-3428-4D05-82AA-9CEA1FE08047}"/>
          </ac:cxnSpMkLst>
        </pc:cxnChg>
        <pc:cxnChg chg="mod topLvl">
          <ac:chgData name="Vũ Khương Duy" userId="b61ef8ffdf23acc3" providerId="LiveId" clId="{DA400054-431D-454B-AF9E-B6035C762E1D}" dt="2021-12-20T18:29:54.454" v="3323" actId="164"/>
          <ac:cxnSpMkLst>
            <pc:docMk/>
            <pc:sldMk cId="1742776808" sldId="389"/>
            <ac:cxnSpMk id="42" creationId="{C4D68B58-06EE-42ED-8AE6-95F2BC6611E3}"/>
          </ac:cxnSpMkLst>
        </pc:cxnChg>
        <pc:cxnChg chg="mod topLvl">
          <ac:chgData name="Vũ Khương Duy" userId="b61ef8ffdf23acc3" providerId="LiveId" clId="{DA400054-431D-454B-AF9E-B6035C762E1D}" dt="2021-12-20T18:29:54.454" v="3323" actId="164"/>
          <ac:cxnSpMkLst>
            <pc:docMk/>
            <pc:sldMk cId="1742776808" sldId="389"/>
            <ac:cxnSpMk id="43" creationId="{37E7DB90-4BCA-42EA-B1FB-12531ABD92DF}"/>
          </ac:cxnSpMkLst>
        </pc:cxnChg>
        <pc:cxnChg chg="mod topLvl">
          <ac:chgData name="Vũ Khương Duy" userId="b61ef8ffdf23acc3" providerId="LiveId" clId="{DA400054-431D-454B-AF9E-B6035C762E1D}" dt="2021-12-20T18:29:54.454" v="3323" actId="164"/>
          <ac:cxnSpMkLst>
            <pc:docMk/>
            <pc:sldMk cId="1742776808" sldId="389"/>
            <ac:cxnSpMk id="46" creationId="{1A22B04A-6D59-4C71-AA42-5564CBE7EDAA}"/>
          </ac:cxnSpMkLst>
        </pc:cxnChg>
        <pc:cxnChg chg="mod topLvl">
          <ac:chgData name="Vũ Khương Duy" userId="b61ef8ffdf23acc3" providerId="LiveId" clId="{DA400054-431D-454B-AF9E-B6035C762E1D}" dt="2021-12-20T18:29:54.454" v="3323" actId="164"/>
          <ac:cxnSpMkLst>
            <pc:docMk/>
            <pc:sldMk cId="1742776808" sldId="389"/>
            <ac:cxnSpMk id="47" creationId="{351120EA-5577-456F-ADE6-AEE28F363780}"/>
          </ac:cxnSpMkLst>
        </pc:cxnChg>
        <pc:cxnChg chg="mod topLvl">
          <ac:chgData name="Vũ Khương Duy" userId="b61ef8ffdf23acc3" providerId="LiveId" clId="{DA400054-431D-454B-AF9E-B6035C762E1D}" dt="2021-12-20T18:29:54.454" v="3323" actId="164"/>
          <ac:cxnSpMkLst>
            <pc:docMk/>
            <pc:sldMk cId="1742776808" sldId="389"/>
            <ac:cxnSpMk id="48" creationId="{1ECFAC83-D055-4C77-B7C2-F2930F5DC796}"/>
          </ac:cxnSpMkLst>
        </pc:cxnChg>
        <pc:cxnChg chg="mod topLvl">
          <ac:chgData name="Vũ Khương Duy" userId="b61ef8ffdf23acc3" providerId="LiveId" clId="{DA400054-431D-454B-AF9E-B6035C762E1D}" dt="2021-12-20T18:29:54.454" v="3323" actId="164"/>
          <ac:cxnSpMkLst>
            <pc:docMk/>
            <pc:sldMk cId="1742776808" sldId="389"/>
            <ac:cxnSpMk id="49" creationId="{3A8689F0-7DCB-470C-8DC9-3BA2C3792805}"/>
          </ac:cxnSpMkLst>
        </pc:cxnChg>
        <pc:cxnChg chg="add mod">
          <ac:chgData name="Vũ Khương Duy" userId="b61ef8ffdf23acc3" providerId="LiveId" clId="{DA400054-431D-454B-AF9E-B6035C762E1D}" dt="2021-12-20T16:25:05.004" v="3041"/>
          <ac:cxnSpMkLst>
            <pc:docMk/>
            <pc:sldMk cId="1742776808" sldId="389"/>
            <ac:cxnSpMk id="50" creationId="{9C3C6408-963E-44FC-ABD6-4982E1876B43}"/>
          </ac:cxnSpMkLst>
        </pc:cxnChg>
        <pc:cxnChg chg="add mod topLvl">
          <ac:chgData name="Vũ Khương Duy" userId="b61ef8ffdf23acc3" providerId="LiveId" clId="{DA400054-431D-454B-AF9E-B6035C762E1D}" dt="2021-12-20T18:17:39.737" v="3274" actId="165"/>
          <ac:cxnSpMkLst>
            <pc:docMk/>
            <pc:sldMk cId="1742776808" sldId="389"/>
            <ac:cxnSpMk id="53" creationId="{0664159C-382B-4390-8FAD-EC3AFC56C3AF}"/>
          </ac:cxnSpMkLst>
        </pc:cxnChg>
        <pc:cxnChg chg="add mod topLvl">
          <ac:chgData name="Vũ Khương Duy" userId="b61ef8ffdf23acc3" providerId="LiveId" clId="{DA400054-431D-454B-AF9E-B6035C762E1D}" dt="2021-12-20T18:17:39.737" v="3274" actId="165"/>
          <ac:cxnSpMkLst>
            <pc:docMk/>
            <pc:sldMk cId="1742776808" sldId="389"/>
            <ac:cxnSpMk id="55" creationId="{F4E3DB19-729D-46B4-BDBF-DCE1C3CD1C2E}"/>
          </ac:cxnSpMkLst>
        </pc:cxnChg>
        <pc:cxnChg chg="add del mod">
          <ac:chgData name="Vũ Khương Duy" userId="b61ef8ffdf23acc3" providerId="LiveId" clId="{DA400054-431D-454B-AF9E-B6035C762E1D}" dt="2021-12-21T07:49:17.516" v="4569" actId="478"/>
          <ac:cxnSpMkLst>
            <pc:docMk/>
            <pc:sldMk cId="1742776808" sldId="389"/>
            <ac:cxnSpMk id="70" creationId="{FEBBD110-13C3-4FFD-9C56-82024141D35C}"/>
          </ac:cxnSpMkLst>
        </pc:cxnChg>
        <pc:cxnChg chg="add del mod">
          <ac:chgData name="Vũ Khương Duy" userId="b61ef8ffdf23acc3" providerId="LiveId" clId="{DA400054-431D-454B-AF9E-B6035C762E1D}" dt="2021-12-21T07:49:16.554" v="4568" actId="478"/>
          <ac:cxnSpMkLst>
            <pc:docMk/>
            <pc:sldMk cId="1742776808" sldId="389"/>
            <ac:cxnSpMk id="71" creationId="{A2E22861-9135-4CFB-B69C-661982886CC6}"/>
          </ac:cxnSpMkLst>
        </pc:cxnChg>
        <pc:cxnChg chg="add mod">
          <ac:chgData name="Vũ Khương Duy" userId="b61ef8ffdf23acc3" providerId="LiveId" clId="{DA400054-431D-454B-AF9E-B6035C762E1D}" dt="2021-12-20T18:52:22.815" v="3407"/>
          <ac:cxnSpMkLst>
            <pc:docMk/>
            <pc:sldMk cId="1742776808" sldId="389"/>
            <ac:cxnSpMk id="77" creationId="{5F6596BE-27CE-4F8F-8773-23438857F545}"/>
          </ac:cxnSpMkLst>
        </pc:cxnChg>
      </pc:sldChg>
      <pc:sldChg chg="addSp modSp new del mod">
        <pc:chgData name="Vũ Khương Duy" userId="b61ef8ffdf23acc3" providerId="LiveId" clId="{DA400054-431D-454B-AF9E-B6035C762E1D}" dt="2021-12-20T16:59:46.902" v="3219" actId="47"/>
        <pc:sldMkLst>
          <pc:docMk/>
          <pc:sldMk cId="1627006372" sldId="390"/>
        </pc:sldMkLst>
        <pc:spChg chg="add mod">
          <ac:chgData name="Vũ Khương Duy" userId="b61ef8ffdf23acc3" providerId="LiveId" clId="{DA400054-431D-454B-AF9E-B6035C762E1D}" dt="2021-12-20T16:59:40.901" v="3218" actId="13822"/>
          <ac:spMkLst>
            <pc:docMk/>
            <pc:sldMk cId="1627006372" sldId="390"/>
            <ac:spMk id="2" creationId="{5C0E3F1C-F6D0-4669-8ED3-D459241F19A5}"/>
          </ac:spMkLst>
        </pc:spChg>
      </pc:sldChg>
      <pc:sldChg chg="addSp delSp modSp add del mod delAnim">
        <pc:chgData name="Vũ Khương Duy" userId="b61ef8ffdf23acc3" providerId="LiveId" clId="{DA400054-431D-454B-AF9E-B6035C762E1D}" dt="2021-12-20T18:38:37.751" v="3356" actId="47"/>
        <pc:sldMkLst>
          <pc:docMk/>
          <pc:sldMk cId="3088937132" sldId="390"/>
        </pc:sldMkLst>
        <pc:spChg chg="del">
          <ac:chgData name="Vũ Khương Duy" userId="b61ef8ffdf23acc3" providerId="LiveId" clId="{DA400054-431D-454B-AF9E-B6035C762E1D}" dt="2021-12-20T17:11:40.587" v="3223" actId="478"/>
          <ac:spMkLst>
            <pc:docMk/>
            <pc:sldMk cId="3088937132" sldId="390"/>
            <ac:spMk id="19" creationId="{52FA1904-F04E-44C9-B521-CB618927C806}"/>
          </ac:spMkLst>
        </pc:spChg>
        <pc:spChg chg="del">
          <ac:chgData name="Vũ Khương Duy" userId="b61ef8ffdf23acc3" providerId="LiveId" clId="{DA400054-431D-454B-AF9E-B6035C762E1D}" dt="2021-12-20T17:11:40.587" v="3223" actId="478"/>
          <ac:spMkLst>
            <pc:docMk/>
            <pc:sldMk cId="3088937132" sldId="390"/>
            <ac:spMk id="27" creationId="{8A336968-2998-4E03-A227-A3E6B502D05A}"/>
          </ac:spMkLst>
        </pc:spChg>
        <pc:spChg chg="del">
          <ac:chgData name="Vũ Khương Duy" userId="b61ef8ffdf23acc3" providerId="LiveId" clId="{DA400054-431D-454B-AF9E-B6035C762E1D}" dt="2021-12-20T17:11:40.587" v="3223" actId="478"/>
          <ac:spMkLst>
            <pc:docMk/>
            <pc:sldMk cId="3088937132" sldId="390"/>
            <ac:spMk id="36" creationId="{1A219612-41B7-48F0-A490-1CB6A18BB236}"/>
          </ac:spMkLst>
        </pc:spChg>
        <pc:spChg chg="del">
          <ac:chgData name="Vũ Khương Duy" userId="b61ef8ffdf23acc3" providerId="LiveId" clId="{DA400054-431D-454B-AF9E-B6035C762E1D}" dt="2021-12-20T17:11:40.587" v="3223" actId="478"/>
          <ac:spMkLst>
            <pc:docMk/>
            <pc:sldMk cId="3088937132" sldId="390"/>
            <ac:spMk id="37" creationId="{1E484E4D-B474-4B09-9B99-A381DB44C6BC}"/>
          </ac:spMkLst>
        </pc:spChg>
        <pc:spChg chg="del">
          <ac:chgData name="Vũ Khương Duy" userId="b61ef8ffdf23acc3" providerId="LiveId" clId="{DA400054-431D-454B-AF9E-B6035C762E1D}" dt="2021-12-20T17:11:40.587" v="3223" actId="478"/>
          <ac:spMkLst>
            <pc:docMk/>
            <pc:sldMk cId="3088937132" sldId="390"/>
            <ac:spMk id="38" creationId="{49605CA1-3653-4D92-BCC5-739EEACD8AA9}"/>
          </ac:spMkLst>
        </pc:spChg>
        <pc:spChg chg="del">
          <ac:chgData name="Vũ Khương Duy" userId="b61ef8ffdf23acc3" providerId="LiveId" clId="{DA400054-431D-454B-AF9E-B6035C762E1D}" dt="2021-12-20T17:11:40.587" v="3223" actId="478"/>
          <ac:spMkLst>
            <pc:docMk/>
            <pc:sldMk cId="3088937132" sldId="390"/>
            <ac:spMk id="39" creationId="{9598E624-592F-4833-A9E7-71902463A41A}"/>
          </ac:spMkLst>
        </pc:spChg>
        <pc:spChg chg="del">
          <ac:chgData name="Vũ Khương Duy" userId="b61ef8ffdf23acc3" providerId="LiveId" clId="{DA400054-431D-454B-AF9E-B6035C762E1D}" dt="2021-12-20T17:11:40.587" v="3223" actId="478"/>
          <ac:spMkLst>
            <pc:docMk/>
            <pc:sldMk cId="3088937132" sldId="390"/>
            <ac:spMk id="44" creationId="{33AECE44-2651-48E6-A30A-6DCDABC138A0}"/>
          </ac:spMkLst>
        </pc:spChg>
        <pc:spChg chg="mod">
          <ac:chgData name="Vũ Khương Duy" userId="b61ef8ffdf23acc3" providerId="LiveId" clId="{DA400054-431D-454B-AF9E-B6035C762E1D}" dt="2021-12-20T17:13:21.101" v="3229" actId="14100"/>
          <ac:spMkLst>
            <pc:docMk/>
            <pc:sldMk cId="3088937132" sldId="390"/>
            <ac:spMk id="62" creationId="{54E1C636-1AED-411E-A6DF-42759A679072}"/>
          </ac:spMkLst>
        </pc:spChg>
        <pc:spChg chg="mod">
          <ac:chgData name="Vũ Khương Duy" userId="b61ef8ffdf23acc3" providerId="LiveId" clId="{DA400054-431D-454B-AF9E-B6035C762E1D}" dt="2021-12-20T17:11:42.034" v="3224"/>
          <ac:spMkLst>
            <pc:docMk/>
            <pc:sldMk cId="3088937132" sldId="390"/>
            <ac:spMk id="64" creationId="{B9F6C07D-4229-4AD8-A51B-B857B69AD796}"/>
          </ac:spMkLst>
        </pc:spChg>
        <pc:spChg chg="mod">
          <ac:chgData name="Vũ Khương Duy" userId="b61ef8ffdf23acc3" providerId="LiveId" clId="{DA400054-431D-454B-AF9E-B6035C762E1D}" dt="2021-12-20T17:11:42.034" v="3224"/>
          <ac:spMkLst>
            <pc:docMk/>
            <pc:sldMk cId="3088937132" sldId="390"/>
            <ac:spMk id="65" creationId="{CB7CEAA3-68CB-4D87-ACEA-C4484FF29029}"/>
          </ac:spMkLst>
        </pc:spChg>
        <pc:spChg chg="mod">
          <ac:chgData name="Vũ Khương Duy" userId="b61ef8ffdf23acc3" providerId="LiveId" clId="{DA400054-431D-454B-AF9E-B6035C762E1D}" dt="2021-12-20T17:11:42.034" v="3224"/>
          <ac:spMkLst>
            <pc:docMk/>
            <pc:sldMk cId="3088937132" sldId="390"/>
            <ac:spMk id="66" creationId="{F0C979F8-5306-4110-A3A9-3D10A771F39F}"/>
          </ac:spMkLst>
        </pc:spChg>
        <pc:spChg chg="mod">
          <ac:chgData name="Vũ Khương Duy" userId="b61ef8ffdf23acc3" providerId="LiveId" clId="{DA400054-431D-454B-AF9E-B6035C762E1D}" dt="2021-12-20T17:11:42.034" v="3224"/>
          <ac:spMkLst>
            <pc:docMk/>
            <pc:sldMk cId="3088937132" sldId="390"/>
            <ac:spMk id="67" creationId="{F2E12FA4-2189-47DB-829D-8B05C3521AC9}"/>
          </ac:spMkLst>
        </pc:spChg>
        <pc:spChg chg="mod">
          <ac:chgData name="Vũ Khương Duy" userId="b61ef8ffdf23acc3" providerId="LiveId" clId="{DA400054-431D-454B-AF9E-B6035C762E1D}" dt="2021-12-20T17:11:42.034" v="3224"/>
          <ac:spMkLst>
            <pc:docMk/>
            <pc:sldMk cId="3088937132" sldId="390"/>
            <ac:spMk id="68" creationId="{5F665D9E-4869-402E-BECE-D913BE1CF677}"/>
          </ac:spMkLst>
        </pc:spChg>
        <pc:spChg chg="mod">
          <ac:chgData name="Vũ Khương Duy" userId="b61ef8ffdf23acc3" providerId="LiveId" clId="{DA400054-431D-454B-AF9E-B6035C762E1D}" dt="2021-12-20T17:11:42.034" v="3224"/>
          <ac:spMkLst>
            <pc:docMk/>
            <pc:sldMk cId="3088937132" sldId="390"/>
            <ac:spMk id="73" creationId="{AEA71F83-E866-4ECD-B35E-9ADAB857D2DB}"/>
          </ac:spMkLst>
        </pc:spChg>
        <pc:spChg chg="mod">
          <ac:chgData name="Vũ Khương Duy" userId="b61ef8ffdf23acc3" providerId="LiveId" clId="{DA400054-431D-454B-AF9E-B6035C762E1D}" dt="2021-12-20T17:11:42.034" v="3224"/>
          <ac:spMkLst>
            <pc:docMk/>
            <pc:sldMk cId="3088937132" sldId="390"/>
            <ac:spMk id="74" creationId="{CFEFB959-AF2A-4095-B890-7FA5E75A2252}"/>
          </ac:spMkLst>
        </pc:spChg>
        <pc:grpChg chg="del">
          <ac:chgData name="Vũ Khương Duy" userId="b61ef8ffdf23acc3" providerId="LiveId" clId="{DA400054-431D-454B-AF9E-B6035C762E1D}" dt="2021-12-20T17:11:40.587" v="3223" actId="478"/>
          <ac:grpSpMkLst>
            <pc:docMk/>
            <pc:sldMk cId="3088937132" sldId="390"/>
            <ac:grpSpMk id="15" creationId="{A0D6ABE1-30B3-4DBC-AC19-6C9337E0A7E6}"/>
          </ac:grpSpMkLst>
        </pc:grpChg>
        <pc:grpChg chg="del">
          <ac:chgData name="Vũ Khương Duy" userId="b61ef8ffdf23acc3" providerId="LiveId" clId="{DA400054-431D-454B-AF9E-B6035C762E1D}" dt="2021-12-20T17:11:40.587" v="3223" actId="478"/>
          <ac:grpSpMkLst>
            <pc:docMk/>
            <pc:sldMk cId="3088937132" sldId="390"/>
            <ac:grpSpMk id="16" creationId="{67A85EB7-865C-4ECD-82E2-3A6F4491876A}"/>
          </ac:grpSpMkLst>
        </pc:grpChg>
        <pc:grpChg chg="add mod">
          <ac:chgData name="Vũ Khương Duy" userId="b61ef8ffdf23acc3" providerId="LiveId" clId="{DA400054-431D-454B-AF9E-B6035C762E1D}" dt="2021-12-20T17:11:42.034" v="3224"/>
          <ac:grpSpMkLst>
            <pc:docMk/>
            <pc:sldMk cId="3088937132" sldId="390"/>
            <ac:grpSpMk id="35" creationId="{DE5FCED6-50B5-48DD-A6F3-A82771886DC7}"/>
          </ac:grpSpMkLst>
        </pc:grpChg>
        <pc:grpChg chg="mod">
          <ac:chgData name="Vũ Khương Duy" userId="b61ef8ffdf23acc3" providerId="LiveId" clId="{DA400054-431D-454B-AF9E-B6035C762E1D}" dt="2021-12-20T17:11:42.034" v="3224"/>
          <ac:grpSpMkLst>
            <pc:docMk/>
            <pc:sldMk cId="3088937132" sldId="390"/>
            <ac:grpSpMk id="50" creationId="{10F78666-D3AE-416C-BE6F-66818C43C54C}"/>
          </ac:grpSpMkLst>
        </pc:grpChg>
        <pc:grpChg chg="mod">
          <ac:chgData name="Vũ Khương Duy" userId="b61ef8ffdf23acc3" providerId="LiveId" clId="{DA400054-431D-454B-AF9E-B6035C762E1D}" dt="2021-12-20T17:11:42.034" v="3224"/>
          <ac:grpSpMkLst>
            <pc:docMk/>
            <pc:sldMk cId="3088937132" sldId="390"/>
            <ac:grpSpMk id="51" creationId="{F4AC3B09-3E49-42A1-9B8D-1F204EEFB31B}"/>
          </ac:grpSpMkLst>
        </pc:grpChg>
        <pc:grpChg chg="mod">
          <ac:chgData name="Vũ Khương Duy" userId="b61ef8ffdf23acc3" providerId="LiveId" clId="{DA400054-431D-454B-AF9E-B6035C762E1D}" dt="2021-12-20T17:11:42.034" v="3224"/>
          <ac:grpSpMkLst>
            <pc:docMk/>
            <pc:sldMk cId="3088937132" sldId="390"/>
            <ac:grpSpMk id="54" creationId="{0689F45B-8849-4017-A8C5-92F7F0CE65C5}"/>
          </ac:grpSpMkLst>
        </pc:grpChg>
        <pc:grpChg chg="del">
          <ac:chgData name="Vũ Khương Duy" userId="b61ef8ffdf23acc3" providerId="LiveId" clId="{DA400054-431D-454B-AF9E-B6035C762E1D}" dt="2021-12-20T17:11:40.587" v="3223" actId="478"/>
          <ac:grpSpMkLst>
            <pc:docMk/>
            <pc:sldMk cId="3088937132" sldId="390"/>
            <ac:grpSpMk id="58" creationId="{43508784-7245-4093-98A8-E0A77C888680}"/>
          </ac:grpSpMkLst>
        </pc:grpChg>
        <pc:grpChg chg="del">
          <ac:chgData name="Vũ Khương Duy" userId="b61ef8ffdf23acc3" providerId="LiveId" clId="{DA400054-431D-454B-AF9E-B6035C762E1D}" dt="2021-12-20T17:11:40.587" v="3223" actId="478"/>
          <ac:grpSpMkLst>
            <pc:docMk/>
            <pc:sldMk cId="3088937132" sldId="390"/>
            <ac:grpSpMk id="59" creationId="{9B15F617-5C27-4A0D-889B-2294924F8E96}"/>
          </ac:grpSpMkLst>
        </pc:grpChg>
        <pc:grpChg chg="del">
          <ac:chgData name="Vũ Khương Duy" userId="b61ef8ffdf23acc3" providerId="LiveId" clId="{DA400054-431D-454B-AF9E-B6035C762E1D}" dt="2021-12-20T17:11:40.587" v="3223" actId="478"/>
          <ac:grpSpMkLst>
            <pc:docMk/>
            <pc:sldMk cId="3088937132" sldId="390"/>
            <ac:grpSpMk id="61" creationId="{6FF381F1-FE61-4E3C-864C-642B074B18A0}"/>
          </ac:grpSpMkLst>
        </pc:grpChg>
        <pc:cxnChg chg="del">
          <ac:chgData name="Vũ Khương Duy" userId="b61ef8ffdf23acc3" providerId="LiveId" clId="{DA400054-431D-454B-AF9E-B6035C762E1D}" dt="2021-12-20T17:11:40.587" v="3223" actId="478"/>
          <ac:cxnSpMkLst>
            <pc:docMk/>
            <pc:sldMk cId="3088937132" sldId="390"/>
            <ac:cxnSpMk id="13" creationId="{1E070CB9-8045-4FFC-809E-CC02B5F5E981}"/>
          </ac:cxnSpMkLst>
        </pc:cxnChg>
        <pc:cxnChg chg="del">
          <ac:chgData name="Vũ Khương Duy" userId="b61ef8ffdf23acc3" providerId="LiveId" clId="{DA400054-431D-454B-AF9E-B6035C762E1D}" dt="2021-12-20T17:11:40.587" v="3223" actId="478"/>
          <ac:cxnSpMkLst>
            <pc:docMk/>
            <pc:sldMk cId="3088937132" sldId="390"/>
            <ac:cxnSpMk id="18" creationId="{654552A8-373D-49D4-8598-41F389381069}"/>
          </ac:cxnSpMkLst>
        </pc:cxnChg>
        <pc:cxnChg chg="del">
          <ac:chgData name="Vũ Khương Duy" userId="b61ef8ffdf23acc3" providerId="LiveId" clId="{DA400054-431D-454B-AF9E-B6035C762E1D}" dt="2021-12-20T17:11:40.587" v="3223" actId="478"/>
          <ac:cxnSpMkLst>
            <pc:docMk/>
            <pc:sldMk cId="3088937132" sldId="390"/>
            <ac:cxnSpMk id="33" creationId="{378BD99A-1A1A-4700-AAB2-E74FF594AD77}"/>
          </ac:cxnSpMkLst>
        </pc:cxnChg>
        <pc:cxnChg chg="del">
          <ac:chgData name="Vũ Khương Duy" userId="b61ef8ffdf23acc3" providerId="LiveId" clId="{DA400054-431D-454B-AF9E-B6035C762E1D}" dt="2021-12-20T17:11:40.587" v="3223" actId="478"/>
          <ac:cxnSpMkLst>
            <pc:docMk/>
            <pc:sldMk cId="3088937132" sldId="390"/>
            <ac:cxnSpMk id="40" creationId="{09ECA0CF-E406-48AD-912F-D65A415C581E}"/>
          </ac:cxnSpMkLst>
        </pc:cxnChg>
        <pc:cxnChg chg="del">
          <ac:chgData name="Vũ Khương Duy" userId="b61ef8ffdf23acc3" providerId="LiveId" clId="{DA400054-431D-454B-AF9E-B6035C762E1D}" dt="2021-12-20T17:11:40.587" v="3223" actId="478"/>
          <ac:cxnSpMkLst>
            <pc:docMk/>
            <pc:sldMk cId="3088937132" sldId="390"/>
            <ac:cxnSpMk id="41" creationId="{3453E118-3428-4D05-82AA-9CEA1FE08047}"/>
          </ac:cxnSpMkLst>
        </pc:cxnChg>
        <pc:cxnChg chg="del">
          <ac:chgData name="Vũ Khương Duy" userId="b61ef8ffdf23acc3" providerId="LiveId" clId="{DA400054-431D-454B-AF9E-B6035C762E1D}" dt="2021-12-20T17:11:40.587" v="3223" actId="478"/>
          <ac:cxnSpMkLst>
            <pc:docMk/>
            <pc:sldMk cId="3088937132" sldId="390"/>
            <ac:cxnSpMk id="42" creationId="{C4D68B58-06EE-42ED-8AE6-95F2BC6611E3}"/>
          </ac:cxnSpMkLst>
        </pc:cxnChg>
        <pc:cxnChg chg="mod">
          <ac:chgData name="Vũ Khương Duy" userId="b61ef8ffdf23acc3" providerId="LiveId" clId="{DA400054-431D-454B-AF9E-B6035C762E1D}" dt="2021-12-20T17:11:42.034" v="3224"/>
          <ac:cxnSpMkLst>
            <pc:docMk/>
            <pc:sldMk cId="3088937132" sldId="390"/>
            <ac:cxnSpMk id="57" creationId="{967E8B2A-C8AE-4B5D-A127-17B61F459253}"/>
          </ac:cxnSpMkLst>
        </pc:cxnChg>
        <pc:cxnChg chg="mod">
          <ac:chgData name="Vũ Khương Duy" userId="b61ef8ffdf23acc3" providerId="LiveId" clId="{DA400054-431D-454B-AF9E-B6035C762E1D}" dt="2021-12-20T17:11:42.034" v="3224"/>
          <ac:cxnSpMkLst>
            <pc:docMk/>
            <pc:sldMk cId="3088937132" sldId="390"/>
            <ac:cxnSpMk id="63" creationId="{A88BE898-F38F-4F55-9E8D-DDFA9C1BAFFB}"/>
          </ac:cxnSpMkLst>
        </pc:cxnChg>
        <pc:cxnChg chg="mod">
          <ac:chgData name="Vũ Khương Duy" userId="b61ef8ffdf23acc3" providerId="LiveId" clId="{DA400054-431D-454B-AF9E-B6035C762E1D}" dt="2021-12-20T17:11:42.034" v="3224"/>
          <ac:cxnSpMkLst>
            <pc:docMk/>
            <pc:sldMk cId="3088937132" sldId="390"/>
            <ac:cxnSpMk id="69" creationId="{DD39FF63-A7F8-4E50-8CDE-2C6A2F46BB08}"/>
          </ac:cxnSpMkLst>
        </pc:cxnChg>
        <pc:cxnChg chg="mod">
          <ac:chgData name="Vũ Khương Duy" userId="b61ef8ffdf23acc3" providerId="LiveId" clId="{DA400054-431D-454B-AF9E-B6035C762E1D}" dt="2021-12-20T17:11:42.034" v="3224"/>
          <ac:cxnSpMkLst>
            <pc:docMk/>
            <pc:sldMk cId="3088937132" sldId="390"/>
            <ac:cxnSpMk id="70" creationId="{54973EDC-0FBA-4F93-97D7-9400D53A6909}"/>
          </ac:cxnSpMkLst>
        </pc:cxnChg>
        <pc:cxnChg chg="mod">
          <ac:chgData name="Vũ Khương Duy" userId="b61ef8ffdf23acc3" providerId="LiveId" clId="{DA400054-431D-454B-AF9E-B6035C762E1D}" dt="2021-12-20T17:11:42.034" v="3224"/>
          <ac:cxnSpMkLst>
            <pc:docMk/>
            <pc:sldMk cId="3088937132" sldId="390"/>
            <ac:cxnSpMk id="71" creationId="{1E59ED81-C7F5-4400-9BE4-404DF8E4B172}"/>
          </ac:cxnSpMkLst>
        </pc:cxnChg>
        <pc:cxnChg chg="mod">
          <ac:chgData name="Vũ Khương Duy" userId="b61ef8ffdf23acc3" providerId="LiveId" clId="{DA400054-431D-454B-AF9E-B6035C762E1D}" dt="2021-12-20T17:11:42.034" v="3224"/>
          <ac:cxnSpMkLst>
            <pc:docMk/>
            <pc:sldMk cId="3088937132" sldId="390"/>
            <ac:cxnSpMk id="72" creationId="{BFFAF09D-4E42-4B88-AB58-0724A0CCA483}"/>
          </ac:cxnSpMkLst>
        </pc:cxnChg>
        <pc:cxnChg chg="mod">
          <ac:chgData name="Vũ Khương Duy" userId="b61ef8ffdf23acc3" providerId="LiveId" clId="{DA400054-431D-454B-AF9E-B6035C762E1D}" dt="2021-12-20T17:11:42.034" v="3224"/>
          <ac:cxnSpMkLst>
            <pc:docMk/>
            <pc:sldMk cId="3088937132" sldId="390"/>
            <ac:cxnSpMk id="75" creationId="{2088EA4B-19BD-416F-9E42-6B829743729B}"/>
          </ac:cxnSpMkLst>
        </pc:cxnChg>
        <pc:cxnChg chg="mod">
          <ac:chgData name="Vũ Khương Duy" userId="b61ef8ffdf23acc3" providerId="LiveId" clId="{DA400054-431D-454B-AF9E-B6035C762E1D}" dt="2021-12-20T17:11:42.034" v="3224"/>
          <ac:cxnSpMkLst>
            <pc:docMk/>
            <pc:sldMk cId="3088937132" sldId="390"/>
            <ac:cxnSpMk id="76" creationId="{272D5209-EAA4-4AD0-B5DB-442F12DAC176}"/>
          </ac:cxnSpMkLst>
        </pc:cxnChg>
        <pc:cxnChg chg="mod">
          <ac:chgData name="Vũ Khương Duy" userId="b61ef8ffdf23acc3" providerId="LiveId" clId="{DA400054-431D-454B-AF9E-B6035C762E1D}" dt="2021-12-20T17:11:42.034" v="3224"/>
          <ac:cxnSpMkLst>
            <pc:docMk/>
            <pc:sldMk cId="3088937132" sldId="390"/>
            <ac:cxnSpMk id="77" creationId="{343593CC-3F1E-45DF-A7DA-FA95A2B1A066}"/>
          </ac:cxnSpMkLst>
        </pc:cxnChg>
        <pc:cxnChg chg="mod">
          <ac:chgData name="Vũ Khương Duy" userId="b61ef8ffdf23acc3" providerId="LiveId" clId="{DA400054-431D-454B-AF9E-B6035C762E1D}" dt="2021-12-20T17:11:42.034" v="3224"/>
          <ac:cxnSpMkLst>
            <pc:docMk/>
            <pc:sldMk cId="3088937132" sldId="390"/>
            <ac:cxnSpMk id="78" creationId="{E2AC2F8F-2D14-4ED0-B023-E3AAD7C17420}"/>
          </ac:cxnSpMkLst>
        </pc:cxnChg>
      </pc:sldChg>
      <pc:sldChg chg="new del">
        <pc:chgData name="Vũ Khương Duy" userId="b61ef8ffdf23acc3" providerId="LiveId" clId="{DA400054-431D-454B-AF9E-B6035C762E1D}" dt="2021-12-20T17:10:53.762" v="3221" actId="47"/>
        <pc:sldMkLst>
          <pc:docMk/>
          <pc:sldMk cId="4224538638" sldId="390"/>
        </pc:sldMkLst>
      </pc:sldChg>
      <pc:sldChg chg="addSp delSp modSp add mod modTransition delAnim modAnim">
        <pc:chgData name="Vũ Khương Duy" userId="b61ef8ffdf23acc3" providerId="LiveId" clId="{DA400054-431D-454B-AF9E-B6035C762E1D}" dt="2021-12-21T17:59:47.201" v="6063" actId="14100"/>
        <pc:sldMkLst>
          <pc:docMk/>
          <pc:sldMk cId="705079490" sldId="391"/>
        </pc:sldMkLst>
        <pc:spChg chg="mod">
          <ac:chgData name="Vũ Khương Duy" userId="b61ef8ffdf23acc3" providerId="LiveId" clId="{DA400054-431D-454B-AF9E-B6035C762E1D}" dt="2021-12-20T19:54:26.736" v="3755" actId="20577"/>
          <ac:spMkLst>
            <pc:docMk/>
            <pc:sldMk cId="705079490" sldId="391"/>
            <ac:spMk id="11" creationId="{04F5B9B6-2179-4579-B9FB-EB82B685EC2D}"/>
          </ac:spMkLst>
        </pc:spChg>
        <pc:spChg chg="add del mod">
          <ac:chgData name="Vũ Khương Duy" userId="b61ef8ffdf23acc3" providerId="LiveId" clId="{DA400054-431D-454B-AF9E-B6035C762E1D}" dt="2021-12-20T19:07:27.619" v="3443" actId="478"/>
          <ac:spMkLst>
            <pc:docMk/>
            <pc:sldMk cId="705079490" sldId="391"/>
            <ac:spMk id="15" creationId="{3B054F54-C88E-43E7-A1F7-7E0DF63AFE85}"/>
          </ac:spMkLst>
        </pc:spChg>
        <pc:spChg chg="del">
          <ac:chgData name="Vũ Khương Duy" userId="b61ef8ffdf23acc3" providerId="LiveId" clId="{DA400054-431D-454B-AF9E-B6035C762E1D}" dt="2021-12-20T18:40:47.283" v="3372" actId="478"/>
          <ac:spMkLst>
            <pc:docMk/>
            <pc:sldMk cId="705079490" sldId="391"/>
            <ac:spMk id="19" creationId="{52FA1904-F04E-44C9-B521-CB618927C806}"/>
          </ac:spMkLst>
        </pc:spChg>
        <pc:spChg chg="del">
          <ac:chgData name="Vũ Khương Duy" userId="b61ef8ffdf23acc3" providerId="LiveId" clId="{DA400054-431D-454B-AF9E-B6035C762E1D}" dt="2021-12-20T18:39:02.095" v="3357" actId="478"/>
          <ac:spMkLst>
            <pc:docMk/>
            <pc:sldMk cId="705079490" sldId="391"/>
            <ac:spMk id="27" creationId="{8A336968-2998-4E03-A227-A3E6B502D05A}"/>
          </ac:spMkLst>
        </pc:spChg>
        <pc:spChg chg="add del mod">
          <ac:chgData name="Vũ Khương Duy" userId="b61ef8ffdf23acc3" providerId="LiveId" clId="{DA400054-431D-454B-AF9E-B6035C762E1D}" dt="2021-12-21T08:06:24.180" v="4622" actId="478"/>
          <ac:spMkLst>
            <pc:docMk/>
            <pc:sldMk cId="705079490" sldId="391"/>
            <ac:spMk id="29" creationId="{6A54E643-9980-4DE8-B3FE-8C5FDD9F2D37}"/>
          </ac:spMkLst>
        </pc:spChg>
        <pc:spChg chg="add del mod">
          <ac:chgData name="Vũ Khương Duy" userId="b61ef8ffdf23acc3" providerId="LiveId" clId="{DA400054-431D-454B-AF9E-B6035C762E1D}" dt="2021-12-21T08:08:06.321" v="4654" actId="478"/>
          <ac:spMkLst>
            <pc:docMk/>
            <pc:sldMk cId="705079490" sldId="391"/>
            <ac:spMk id="30" creationId="{61201E4B-8C7A-45D9-A4D1-59D8DBF2ADB4}"/>
          </ac:spMkLst>
        </pc:spChg>
        <pc:spChg chg="add mod">
          <ac:chgData name="Vũ Khương Duy" userId="b61ef8ffdf23acc3" providerId="LiveId" clId="{DA400054-431D-454B-AF9E-B6035C762E1D}" dt="2021-12-21T08:52:50.478" v="4889" actId="20577"/>
          <ac:spMkLst>
            <pc:docMk/>
            <pc:sldMk cId="705079490" sldId="391"/>
            <ac:spMk id="31" creationId="{F1982C14-D7F5-4060-AEC8-E3E1C0FA2678}"/>
          </ac:spMkLst>
        </pc:spChg>
        <pc:spChg chg="add mod">
          <ac:chgData name="Vũ Khương Duy" userId="b61ef8ffdf23acc3" providerId="LiveId" clId="{DA400054-431D-454B-AF9E-B6035C762E1D}" dt="2021-12-21T08:13:10.221" v="4680" actId="1076"/>
          <ac:spMkLst>
            <pc:docMk/>
            <pc:sldMk cId="705079490" sldId="391"/>
            <ac:spMk id="33" creationId="{B10FAE45-0C93-415B-B813-18EBD2EEDBA5}"/>
          </ac:spMkLst>
        </pc:spChg>
        <pc:spChg chg="del">
          <ac:chgData name="Vũ Khương Duy" userId="b61ef8ffdf23acc3" providerId="LiveId" clId="{DA400054-431D-454B-AF9E-B6035C762E1D}" dt="2021-12-20T18:40:47.283" v="3372" actId="478"/>
          <ac:spMkLst>
            <pc:docMk/>
            <pc:sldMk cId="705079490" sldId="391"/>
            <ac:spMk id="36" creationId="{1A219612-41B7-48F0-A490-1CB6A18BB236}"/>
          </ac:spMkLst>
        </pc:spChg>
        <pc:spChg chg="del">
          <ac:chgData name="Vũ Khương Duy" userId="b61ef8ffdf23acc3" providerId="LiveId" clId="{DA400054-431D-454B-AF9E-B6035C762E1D}" dt="2021-12-20T18:40:47.283" v="3372" actId="478"/>
          <ac:spMkLst>
            <pc:docMk/>
            <pc:sldMk cId="705079490" sldId="391"/>
            <ac:spMk id="37" creationId="{1E484E4D-B474-4B09-9B99-A381DB44C6BC}"/>
          </ac:spMkLst>
        </pc:spChg>
        <pc:spChg chg="del">
          <ac:chgData name="Vũ Khương Duy" userId="b61ef8ffdf23acc3" providerId="LiveId" clId="{DA400054-431D-454B-AF9E-B6035C762E1D}" dt="2021-12-20T18:40:47.283" v="3372" actId="478"/>
          <ac:spMkLst>
            <pc:docMk/>
            <pc:sldMk cId="705079490" sldId="391"/>
            <ac:spMk id="38" creationId="{49605CA1-3653-4D92-BCC5-739EEACD8AA9}"/>
          </ac:spMkLst>
        </pc:spChg>
        <pc:spChg chg="del">
          <ac:chgData name="Vũ Khương Duy" userId="b61ef8ffdf23acc3" providerId="LiveId" clId="{DA400054-431D-454B-AF9E-B6035C762E1D}" dt="2021-12-20T18:40:47.283" v="3372" actId="478"/>
          <ac:spMkLst>
            <pc:docMk/>
            <pc:sldMk cId="705079490" sldId="391"/>
            <ac:spMk id="39" creationId="{9598E624-592F-4833-A9E7-71902463A41A}"/>
          </ac:spMkLst>
        </pc:spChg>
        <pc:spChg chg="del">
          <ac:chgData name="Vũ Khương Duy" userId="b61ef8ffdf23acc3" providerId="LiveId" clId="{DA400054-431D-454B-AF9E-B6035C762E1D}" dt="2021-12-20T18:40:47.283" v="3372" actId="478"/>
          <ac:spMkLst>
            <pc:docMk/>
            <pc:sldMk cId="705079490" sldId="391"/>
            <ac:spMk id="44" creationId="{33AECE44-2651-48E6-A30A-6DCDABC138A0}"/>
          </ac:spMkLst>
        </pc:spChg>
        <pc:spChg chg="del">
          <ac:chgData name="Vũ Khương Duy" userId="b61ef8ffdf23acc3" providerId="LiveId" clId="{DA400054-431D-454B-AF9E-B6035C762E1D}" dt="2021-12-20T18:40:47.283" v="3372" actId="478"/>
          <ac:spMkLst>
            <pc:docMk/>
            <pc:sldMk cId="705079490" sldId="391"/>
            <ac:spMk id="45" creationId="{DAC67ACB-B57A-4998-97B1-442DEF00D0A1}"/>
          </ac:spMkLst>
        </pc:spChg>
        <pc:spChg chg="mod">
          <ac:chgData name="Vũ Khương Duy" userId="b61ef8ffdf23acc3" providerId="LiveId" clId="{DA400054-431D-454B-AF9E-B6035C762E1D}" dt="2021-12-20T18:40:41.106" v="3370"/>
          <ac:spMkLst>
            <pc:docMk/>
            <pc:sldMk cId="705079490" sldId="391"/>
            <ac:spMk id="50" creationId="{A2EC41D6-D409-41C1-A7A4-87BED99205C9}"/>
          </ac:spMkLst>
        </pc:spChg>
        <pc:spChg chg="del">
          <ac:chgData name="Vũ Khương Duy" userId="b61ef8ffdf23acc3" providerId="LiveId" clId="{DA400054-431D-454B-AF9E-B6035C762E1D}" dt="2021-12-20T18:39:02.095" v="3357" actId="478"/>
          <ac:spMkLst>
            <pc:docMk/>
            <pc:sldMk cId="705079490" sldId="391"/>
            <ac:spMk id="52" creationId="{79802341-EF06-458B-A372-FCF247C3745D}"/>
          </ac:spMkLst>
        </pc:spChg>
        <pc:spChg chg="mod">
          <ac:chgData name="Vũ Khương Duy" userId="b61ef8ffdf23acc3" providerId="LiveId" clId="{DA400054-431D-454B-AF9E-B6035C762E1D}" dt="2021-12-20T18:40:41.106" v="3370"/>
          <ac:spMkLst>
            <pc:docMk/>
            <pc:sldMk cId="705079490" sldId="391"/>
            <ac:spMk id="53" creationId="{87FB0F88-35C7-4F0E-ADCB-5709970F5EDB}"/>
          </ac:spMkLst>
        </pc:spChg>
        <pc:spChg chg="mod">
          <ac:chgData name="Vũ Khương Duy" userId="b61ef8ffdf23acc3" providerId="LiveId" clId="{DA400054-431D-454B-AF9E-B6035C762E1D}" dt="2021-12-20T18:40:41.106" v="3370"/>
          <ac:spMkLst>
            <pc:docMk/>
            <pc:sldMk cId="705079490" sldId="391"/>
            <ac:spMk id="54" creationId="{9F22326A-FF7B-44F4-AF2D-0A2559513DFE}"/>
          </ac:spMkLst>
        </pc:spChg>
        <pc:spChg chg="mod">
          <ac:chgData name="Vũ Khương Duy" userId="b61ef8ffdf23acc3" providerId="LiveId" clId="{DA400054-431D-454B-AF9E-B6035C762E1D}" dt="2021-12-20T18:40:41.106" v="3370"/>
          <ac:spMkLst>
            <pc:docMk/>
            <pc:sldMk cId="705079490" sldId="391"/>
            <ac:spMk id="55" creationId="{D796384B-E8AB-4661-86BE-47572619FC44}"/>
          </ac:spMkLst>
        </pc:spChg>
        <pc:spChg chg="mod">
          <ac:chgData name="Vũ Khương Duy" userId="b61ef8ffdf23acc3" providerId="LiveId" clId="{DA400054-431D-454B-AF9E-B6035C762E1D}" dt="2021-12-20T18:40:41.106" v="3370"/>
          <ac:spMkLst>
            <pc:docMk/>
            <pc:sldMk cId="705079490" sldId="391"/>
            <ac:spMk id="56" creationId="{F19DCEFD-3413-4CC0-A8BC-A17BB453F051}"/>
          </ac:spMkLst>
        </pc:spChg>
        <pc:spChg chg="mod">
          <ac:chgData name="Vũ Khương Duy" userId="b61ef8ffdf23acc3" providerId="LiveId" clId="{DA400054-431D-454B-AF9E-B6035C762E1D}" dt="2021-12-20T18:40:41.106" v="3370"/>
          <ac:spMkLst>
            <pc:docMk/>
            <pc:sldMk cId="705079490" sldId="391"/>
            <ac:spMk id="57" creationId="{84722E5A-F61D-43F1-81F8-C5D81B77B038}"/>
          </ac:spMkLst>
        </pc:spChg>
        <pc:spChg chg="mod">
          <ac:chgData name="Vũ Khương Duy" userId="b61ef8ffdf23acc3" providerId="LiveId" clId="{DA400054-431D-454B-AF9E-B6035C762E1D}" dt="2021-12-20T18:40:41.106" v="3370"/>
          <ac:spMkLst>
            <pc:docMk/>
            <pc:sldMk cId="705079490" sldId="391"/>
            <ac:spMk id="62" creationId="{31518598-56F1-4AEB-ABD1-B210FCACFBB0}"/>
          </ac:spMkLst>
        </pc:spChg>
        <pc:spChg chg="mod">
          <ac:chgData name="Vũ Khương Duy" userId="b61ef8ffdf23acc3" providerId="LiveId" clId="{DA400054-431D-454B-AF9E-B6035C762E1D}" dt="2021-12-20T18:40:41.106" v="3370"/>
          <ac:spMkLst>
            <pc:docMk/>
            <pc:sldMk cId="705079490" sldId="391"/>
            <ac:spMk id="63" creationId="{F660053B-3B8A-46FB-A9D9-17EB6CBFFCCD}"/>
          </ac:spMkLst>
        </pc:spChg>
        <pc:spChg chg="mod topLvl">
          <ac:chgData name="Vũ Khương Duy" userId="b61ef8ffdf23acc3" providerId="LiveId" clId="{DA400054-431D-454B-AF9E-B6035C762E1D}" dt="2021-12-21T08:11:31.587" v="4667" actId="165"/>
          <ac:spMkLst>
            <pc:docMk/>
            <pc:sldMk cId="705079490" sldId="391"/>
            <ac:spMk id="75" creationId="{8F78F389-FB1E-461A-A3DE-BA3DEA33DDF3}"/>
          </ac:spMkLst>
        </pc:spChg>
        <pc:spChg chg="mod topLvl">
          <ac:chgData name="Vũ Khương Duy" userId="b61ef8ffdf23acc3" providerId="LiveId" clId="{DA400054-431D-454B-AF9E-B6035C762E1D}" dt="2021-12-21T17:59:47.201" v="6063" actId="14100"/>
          <ac:spMkLst>
            <pc:docMk/>
            <pc:sldMk cId="705079490" sldId="391"/>
            <ac:spMk id="77" creationId="{0AF91BAF-FD6C-4119-8CE1-E767D8BE2955}"/>
          </ac:spMkLst>
        </pc:spChg>
        <pc:spChg chg="mod topLvl">
          <ac:chgData name="Vũ Khương Duy" userId="b61ef8ffdf23acc3" providerId="LiveId" clId="{DA400054-431D-454B-AF9E-B6035C762E1D}" dt="2021-12-21T08:11:31.587" v="4667" actId="165"/>
          <ac:spMkLst>
            <pc:docMk/>
            <pc:sldMk cId="705079490" sldId="391"/>
            <ac:spMk id="78" creationId="{DF8388AC-71BC-4C18-A27A-4AF86BCA5308}"/>
          </ac:spMkLst>
        </pc:spChg>
        <pc:spChg chg="mod topLvl">
          <ac:chgData name="Vũ Khương Duy" userId="b61ef8ffdf23acc3" providerId="LiveId" clId="{DA400054-431D-454B-AF9E-B6035C762E1D}" dt="2021-12-20T18:57:04.324" v="3413" actId="165"/>
          <ac:spMkLst>
            <pc:docMk/>
            <pc:sldMk cId="705079490" sldId="391"/>
            <ac:spMk id="79" creationId="{4286F49E-3967-4AF0-B014-C293E446DC18}"/>
          </ac:spMkLst>
        </pc:spChg>
        <pc:spChg chg="mod topLvl">
          <ac:chgData name="Vũ Khương Duy" userId="b61ef8ffdf23acc3" providerId="LiveId" clId="{DA400054-431D-454B-AF9E-B6035C762E1D}" dt="2021-12-20T18:57:04.324" v="3413" actId="165"/>
          <ac:spMkLst>
            <pc:docMk/>
            <pc:sldMk cId="705079490" sldId="391"/>
            <ac:spMk id="80" creationId="{31B84996-6623-4B7E-932F-B29A9DADBD6F}"/>
          </ac:spMkLst>
        </pc:spChg>
        <pc:spChg chg="mod topLvl">
          <ac:chgData name="Vũ Khương Duy" userId="b61ef8ffdf23acc3" providerId="LiveId" clId="{DA400054-431D-454B-AF9E-B6035C762E1D}" dt="2021-12-20T18:57:04.324" v="3413" actId="165"/>
          <ac:spMkLst>
            <pc:docMk/>
            <pc:sldMk cId="705079490" sldId="391"/>
            <ac:spMk id="81" creationId="{874EBBAD-F076-4EE6-BFE1-EEAB30C98B27}"/>
          </ac:spMkLst>
        </pc:spChg>
        <pc:spChg chg="mod topLvl">
          <ac:chgData name="Vũ Khương Duy" userId="b61ef8ffdf23acc3" providerId="LiveId" clId="{DA400054-431D-454B-AF9E-B6035C762E1D}" dt="2021-12-21T08:11:31.587" v="4667" actId="165"/>
          <ac:spMkLst>
            <pc:docMk/>
            <pc:sldMk cId="705079490" sldId="391"/>
            <ac:spMk id="86" creationId="{B46C3035-412C-4479-8A99-1F8819C55C73}"/>
          </ac:spMkLst>
        </pc:spChg>
        <pc:spChg chg="mod topLvl">
          <ac:chgData name="Vũ Khương Duy" userId="b61ef8ffdf23acc3" providerId="LiveId" clId="{DA400054-431D-454B-AF9E-B6035C762E1D}" dt="2021-12-20T18:57:04.324" v="3413" actId="165"/>
          <ac:spMkLst>
            <pc:docMk/>
            <pc:sldMk cId="705079490" sldId="391"/>
            <ac:spMk id="87" creationId="{EA9383AB-D6DC-49A5-B9B5-FC8494BB234E}"/>
          </ac:spMkLst>
        </pc:spChg>
        <pc:spChg chg="add mod topLvl">
          <ac:chgData name="Vũ Khương Duy" userId="b61ef8ffdf23acc3" providerId="LiveId" clId="{DA400054-431D-454B-AF9E-B6035C762E1D}" dt="2021-12-21T08:16:43.476" v="4693" actId="164"/>
          <ac:spMkLst>
            <pc:docMk/>
            <pc:sldMk cId="705079490" sldId="391"/>
            <ac:spMk id="92" creationId="{89B82077-BCB7-4A7B-9B77-F21BDDA9066E}"/>
          </ac:spMkLst>
        </pc:spChg>
        <pc:spChg chg="add mod">
          <ac:chgData name="Vũ Khương Duy" userId="b61ef8ffdf23acc3" providerId="LiveId" clId="{DA400054-431D-454B-AF9E-B6035C762E1D}" dt="2021-12-21T08:15:48.475" v="4690" actId="165"/>
          <ac:spMkLst>
            <pc:docMk/>
            <pc:sldMk cId="705079490" sldId="391"/>
            <ac:spMk id="93" creationId="{94E077CE-21EE-402B-B1C3-949F900F8540}"/>
          </ac:spMkLst>
        </pc:spChg>
        <pc:grpChg chg="add del mod">
          <ac:chgData name="Vũ Khương Duy" userId="b61ef8ffdf23acc3" providerId="LiveId" clId="{DA400054-431D-454B-AF9E-B6035C762E1D}" dt="2021-12-20T19:00:37.304" v="3415" actId="165"/>
          <ac:grpSpMkLst>
            <pc:docMk/>
            <pc:sldMk cId="705079490" sldId="391"/>
            <ac:grpSpMk id="2" creationId="{1D4D76FF-5A7D-4294-9E50-3FC870A32F56}"/>
          </ac:grpSpMkLst>
        </pc:grpChg>
        <pc:grpChg chg="add mod">
          <ac:chgData name="Vũ Khương Duy" userId="b61ef8ffdf23acc3" providerId="LiveId" clId="{DA400054-431D-454B-AF9E-B6035C762E1D}" dt="2021-12-21T08:16:43.476" v="4693" actId="164"/>
          <ac:grpSpMkLst>
            <pc:docMk/>
            <pc:sldMk cId="705079490" sldId="391"/>
            <ac:grpSpMk id="4" creationId="{3B611B4F-17C8-4F75-B408-3C2EB09DCDFB}"/>
          </ac:grpSpMkLst>
        </pc:grpChg>
        <pc:grpChg chg="add del mod">
          <ac:chgData name="Vũ Khương Duy" userId="b61ef8ffdf23acc3" providerId="LiveId" clId="{DA400054-431D-454B-AF9E-B6035C762E1D}" dt="2021-12-21T08:11:31.587" v="4667" actId="165"/>
          <ac:grpSpMkLst>
            <pc:docMk/>
            <pc:sldMk cId="705079490" sldId="391"/>
            <ac:grpSpMk id="16" creationId="{DB38EC67-8097-4827-A811-9BC45E0C80CC}"/>
          </ac:grpSpMkLst>
        </pc:grpChg>
        <pc:grpChg chg="add del mod topLvl">
          <ac:chgData name="Vũ Khương Duy" userId="b61ef8ffdf23acc3" providerId="LiveId" clId="{DA400054-431D-454B-AF9E-B6035C762E1D}" dt="2021-12-21T08:22:00.320" v="4710" actId="478"/>
          <ac:grpSpMkLst>
            <pc:docMk/>
            <pc:sldMk cId="705079490" sldId="391"/>
            <ac:grpSpMk id="17" creationId="{7DE1255C-9B20-4D0E-A203-F6AC9C1C139F}"/>
          </ac:grpSpMkLst>
        </pc:grpChg>
        <pc:grpChg chg="add del mod">
          <ac:chgData name="Vũ Khương Duy" userId="b61ef8ffdf23acc3" providerId="LiveId" clId="{DA400054-431D-454B-AF9E-B6035C762E1D}" dt="2021-12-21T08:15:48.475" v="4690" actId="165"/>
          <ac:grpSpMkLst>
            <pc:docMk/>
            <pc:sldMk cId="705079490" sldId="391"/>
            <ac:grpSpMk id="20" creationId="{0963B607-7FC3-41D4-B7ED-91F5633CD407}"/>
          </ac:grpSpMkLst>
        </pc:grpChg>
        <pc:grpChg chg="add del mod">
          <ac:chgData name="Vũ Khương Duy" userId="b61ef8ffdf23acc3" providerId="LiveId" clId="{DA400054-431D-454B-AF9E-B6035C762E1D}" dt="2021-12-20T18:40:45.566" v="3371"/>
          <ac:grpSpMkLst>
            <pc:docMk/>
            <pc:sldMk cId="705079490" sldId="391"/>
            <ac:grpSpMk id="29" creationId="{B28EFA6A-9075-4736-862C-61854951E990}"/>
          </ac:grpSpMkLst>
        </pc:grpChg>
        <pc:grpChg chg="mod">
          <ac:chgData name="Vũ Khương Duy" userId="b61ef8ffdf23acc3" providerId="LiveId" clId="{DA400054-431D-454B-AF9E-B6035C762E1D}" dt="2021-12-20T18:40:41.106" v="3370"/>
          <ac:grpSpMkLst>
            <pc:docMk/>
            <pc:sldMk cId="705079490" sldId="391"/>
            <ac:grpSpMk id="30" creationId="{39F87601-FA1D-491C-A91F-BB25D1EB7A7D}"/>
          </ac:grpSpMkLst>
        </pc:grpChg>
        <pc:grpChg chg="mod">
          <ac:chgData name="Vũ Khương Duy" userId="b61ef8ffdf23acc3" providerId="LiveId" clId="{DA400054-431D-454B-AF9E-B6035C762E1D}" dt="2021-12-20T18:40:41.106" v="3370"/>
          <ac:grpSpMkLst>
            <pc:docMk/>
            <pc:sldMk cId="705079490" sldId="391"/>
            <ac:grpSpMk id="31" creationId="{71B2F5C8-A8CC-47AC-9C8B-56A9E6363B79}"/>
          </ac:grpSpMkLst>
        </pc:grpChg>
        <pc:grpChg chg="mod">
          <ac:chgData name="Vũ Khương Duy" userId="b61ef8ffdf23acc3" providerId="LiveId" clId="{DA400054-431D-454B-AF9E-B6035C762E1D}" dt="2021-12-20T18:40:41.106" v="3370"/>
          <ac:grpSpMkLst>
            <pc:docMk/>
            <pc:sldMk cId="705079490" sldId="391"/>
            <ac:grpSpMk id="34" creationId="{A2334D51-2D73-460A-A073-DBC3FE3B3259}"/>
          </ac:grpSpMkLst>
        </pc:grpChg>
        <pc:grpChg chg="del">
          <ac:chgData name="Vũ Khương Duy" userId="b61ef8ffdf23acc3" providerId="LiveId" clId="{DA400054-431D-454B-AF9E-B6035C762E1D}" dt="2021-12-20T18:40:47.283" v="3372" actId="478"/>
          <ac:grpSpMkLst>
            <pc:docMk/>
            <pc:sldMk cId="705079490" sldId="391"/>
            <ac:grpSpMk id="65" creationId="{4FE2CC34-E914-4DC3-B1F7-B27F1D6046F8}"/>
          </ac:grpSpMkLst>
        </pc:grpChg>
        <pc:grpChg chg="add del mod">
          <ac:chgData name="Vũ Khương Duy" userId="b61ef8ffdf23acc3" providerId="LiveId" clId="{DA400054-431D-454B-AF9E-B6035C762E1D}" dt="2021-12-20T18:44:05.121" v="3376" actId="165"/>
          <ac:grpSpMkLst>
            <pc:docMk/>
            <pc:sldMk cId="705079490" sldId="391"/>
            <ac:grpSpMk id="69" creationId="{8EC4B45B-1E1B-4630-BBFD-6E2A048F2CA3}"/>
          </ac:grpSpMkLst>
        </pc:grpChg>
        <pc:grpChg chg="del mod topLvl">
          <ac:chgData name="Vũ Khương Duy" userId="b61ef8ffdf23acc3" providerId="LiveId" clId="{DA400054-431D-454B-AF9E-B6035C762E1D}" dt="2021-12-20T18:57:04.324" v="3413" actId="165"/>
          <ac:grpSpMkLst>
            <pc:docMk/>
            <pc:sldMk cId="705079490" sldId="391"/>
            <ac:grpSpMk id="71" creationId="{CA7CC19A-9FC8-4F06-8A3F-B456BA1D6AFC}"/>
          </ac:grpSpMkLst>
        </pc:grpChg>
        <pc:grpChg chg="del mod topLvl">
          <ac:chgData name="Vũ Khương Duy" userId="b61ef8ffdf23acc3" providerId="LiveId" clId="{DA400054-431D-454B-AF9E-B6035C762E1D}" dt="2021-12-20T18:57:04.324" v="3413" actId="165"/>
          <ac:grpSpMkLst>
            <pc:docMk/>
            <pc:sldMk cId="705079490" sldId="391"/>
            <ac:grpSpMk id="72" creationId="{375DF22E-6CED-43D3-8D88-C602C375ABA3}"/>
          </ac:grpSpMkLst>
        </pc:grpChg>
        <pc:grpChg chg="del mod topLvl">
          <ac:chgData name="Vũ Khương Duy" userId="b61ef8ffdf23acc3" providerId="LiveId" clId="{DA400054-431D-454B-AF9E-B6035C762E1D}" dt="2021-12-20T18:57:04.324" v="3413" actId="165"/>
          <ac:grpSpMkLst>
            <pc:docMk/>
            <pc:sldMk cId="705079490" sldId="391"/>
            <ac:grpSpMk id="73" creationId="{0910775E-19F2-4950-9F4F-0AA0894EB100}"/>
          </ac:grpSpMkLst>
        </pc:grpChg>
        <pc:cxnChg chg="add del mod">
          <ac:chgData name="Vũ Khương Duy" userId="b61ef8ffdf23acc3" providerId="LiveId" clId="{DA400054-431D-454B-AF9E-B6035C762E1D}" dt="2021-12-20T19:05:17.566" v="3430" actId="478"/>
          <ac:cxnSpMkLst>
            <pc:docMk/>
            <pc:sldMk cId="705079490" sldId="391"/>
            <ac:cxnSpMk id="4" creationId="{876D2EF4-B95B-4576-9B37-5EF9DDF9D3E4}"/>
          </ac:cxnSpMkLst>
        </pc:cxnChg>
        <pc:cxnChg chg="add del">
          <ac:chgData name="Vũ Khương Duy" userId="b61ef8ffdf23acc3" providerId="LiveId" clId="{DA400054-431D-454B-AF9E-B6035C762E1D}" dt="2021-12-20T19:03:07.619" v="3425" actId="478"/>
          <ac:cxnSpMkLst>
            <pc:docMk/>
            <pc:sldMk cId="705079490" sldId="391"/>
            <ac:cxnSpMk id="10" creationId="{4F047713-004A-4269-A69D-647A4A8C4A35}"/>
          </ac:cxnSpMkLst>
        </pc:cxnChg>
        <pc:cxnChg chg="del">
          <ac:chgData name="Vũ Khương Duy" userId="b61ef8ffdf23acc3" providerId="LiveId" clId="{DA400054-431D-454B-AF9E-B6035C762E1D}" dt="2021-12-20T18:39:02.095" v="3357" actId="478"/>
          <ac:cxnSpMkLst>
            <pc:docMk/>
            <pc:sldMk cId="705079490" sldId="391"/>
            <ac:cxnSpMk id="13" creationId="{1E070CB9-8045-4FFC-809E-CC02B5F5E981}"/>
          </ac:cxnSpMkLst>
        </pc:cxnChg>
        <pc:cxnChg chg="add mod topLvl">
          <ac:chgData name="Vũ Khương Duy" userId="b61ef8ffdf23acc3" providerId="LiveId" clId="{DA400054-431D-454B-AF9E-B6035C762E1D}" dt="2021-12-21T08:16:43.476" v="4693" actId="164"/>
          <ac:cxnSpMkLst>
            <pc:docMk/>
            <pc:sldMk cId="705079490" sldId="391"/>
            <ac:cxnSpMk id="14" creationId="{C8548E0E-562B-4AC6-ACCE-EB218468F769}"/>
          </ac:cxnSpMkLst>
        </pc:cxnChg>
        <pc:cxnChg chg="del">
          <ac:chgData name="Vũ Khương Duy" userId="b61ef8ffdf23acc3" providerId="LiveId" clId="{DA400054-431D-454B-AF9E-B6035C762E1D}" dt="2021-12-20T18:40:47.283" v="3372" actId="478"/>
          <ac:cxnSpMkLst>
            <pc:docMk/>
            <pc:sldMk cId="705079490" sldId="391"/>
            <ac:cxnSpMk id="18" creationId="{654552A8-373D-49D4-8598-41F389381069}"/>
          </ac:cxnSpMkLst>
        </pc:cxnChg>
        <pc:cxnChg chg="del">
          <ac:chgData name="Vũ Khương Duy" userId="b61ef8ffdf23acc3" providerId="LiveId" clId="{DA400054-431D-454B-AF9E-B6035C762E1D}" dt="2021-12-20T18:39:02.095" v="3357" actId="478"/>
          <ac:cxnSpMkLst>
            <pc:docMk/>
            <pc:sldMk cId="705079490" sldId="391"/>
            <ac:cxnSpMk id="33" creationId="{378BD99A-1A1A-4700-AAB2-E74FF594AD77}"/>
          </ac:cxnSpMkLst>
        </pc:cxnChg>
        <pc:cxnChg chg="mod">
          <ac:chgData name="Vũ Khương Duy" userId="b61ef8ffdf23acc3" providerId="LiveId" clId="{DA400054-431D-454B-AF9E-B6035C762E1D}" dt="2021-12-20T18:40:41.106" v="3370"/>
          <ac:cxnSpMkLst>
            <pc:docMk/>
            <pc:sldMk cId="705079490" sldId="391"/>
            <ac:cxnSpMk id="35" creationId="{21188C56-6E7E-4E91-B471-5B25E116FA4D}"/>
          </ac:cxnSpMkLst>
        </pc:cxnChg>
        <pc:cxnChg chg="del">
          <ac:chgData name="Vũ Khương Duy" userId="b61ef8ffdf23acc3" providerId="LiveId" clId="{DA400054-431D-454B-AF9E-B6035C762E1D}" dt="2021-12-20T18:40:47.283" v="3372" actId="478"/>
          <ac:cxnSpMkLst>
            <pc:docMk/>
            <pc:sldMk cId="705079490" sldId="391"/>
            <ac:cxnSpMk id="40" creationId="{09ECA0CF-E406-48AD-912F-D65A415C581E}"/>
          </ac:cxnSpMkLst>
        </pc:cxnChg>
        <pc:cxnChg chg="del">
          <ac:chgData name="Vũ Khương Duy" userId="b61ef8ffdf23acc3" providerId="LiveId" clId="{DA400054-431D-454B-AF9E-B6035C762E1D}" dt="2021-12-20T18:40:47.283" v="3372" actId="478"/>
          <ac:cxnSpMkLst>
            <pc:docMk/>
            <pc:sldMk cId="705079490" sldId="391"/>
            <ac:cxnSpMk id="41" creationId="{3453E118-3428-4D05-82AA-9CEA1FE08047}"/>
          </ac:cxnSpMkLst>
        </pc:cxnChg>
        <pc:cxnChg chg="del">
          <ac:chgData name="Vũ Khương Duy" userId="b61ef8ffdf23acc3" providerId="LiveId" clId="{DA400054-431D-454B-AF9E-B6035C762E1D}" dt="2021-12-20T18:40:47.283" v="3372" actId="478"/>
          <ac:cxnSpMkLst>
            <pc:docMk/>
            <pc:sldMk cId="705079490" sldId="391"/>
            <ac:cxnSpMk id="42" creationId="{C4D68B58-06EE-42ED-8AE6-95F2BC6611E3}"/>
          </ac:cxnSpMkLst>
        </pc:cxnChg>
        <pc:cxnChg chg="del">
          <ac:chgData name="Vũ Khương Duy" userId="b61ef8ffdf23acc3" providerId="LiveId" clId="{DA400054-431D-454B-AF9E-B6035C762E1D}" dt="2021-12-20T18:40:47.283" v="3372" actId="478"/>
          <ac:cxnSpMkLst>
            <pc:docMk/>
            <pc:sldMk cId="705079490" sldId="391"/>
            <ac:cxnSpMk id="43" creationId="{37E7DB90-4BCA-42EA-B1FB-12531ABD92DF}"/>
          </ac:cxnSpMkLst>
        </pc:cxnChg>
        <pc:cxnChg chg="del">
          <ac:chgData name="Vũ Khương Duy" userId="b61ef8ffdf23acc3" providerId="LiveId" clId="{DA400054-431D-454B-AF9E-B6035C762E1D}" dt="2021-12-20T18:40:47.283" v="3372" actId="478"/>
          <ac:cxnSpMkLst>
            <pc:docMk/>
            <pc:sldMk cId="705079490" sldId="391"/>
            <ac:cxnSpMk id="46" creationId="{1A22B04A-6D59-4C71-AA42-5564CBE7EDAA}"/>
          </ac:cxnSpMkLst>
        </pc:cxnChg>
        <pc:cxnChg chg="del">
          <ac:chgData name="Vũ Khương Duy" userId="b61ef8ffdf23acc3" providerId="LiveId" clId="{DA400054-431D-454B-AF9E-B6035C762E1D}" dt="2021-12-20T18:40:47.283" v="3372" actId="478"/>
          <ac:cxnSpMkLst>
            <pc:docMk/>
            <pc:sldMk cId="705079490" sldId="391"/>
            <ac:cxnSpMk id="47" creationId="{351120EA-5577-456F-ADE6-AEE28F363780}"/>
          </ac:cxnSpMkLst>
        </pc:cxnChg>
        <pc:cxnChg chg="del">
          <ac:chgData name="Vũ Khương Duy" userId="b61ef8ffdf23acc3" providerId="LiveId" clId="{DA400054-431D-454B-AF9E-B6035C762E1D}" dt="2021-12-20T18:40:47.283" v="3372" actId="478"/>
          <ac:cxnSpMkLst>
            <pc:docMk/>
            <pc:sldMk cId="705079490" sldId="391"/>
            <ac:cxnSpMk id="48" creationId="{1ECFAC83-D055-4C77-B7C2-F2930F5DC796}"/>
          </ac:cxnSpMkLst>
        </pc:cxnChg>
        <pc:cxnChg chg="del">
          <ac:chgData name="Vũ Khương Duy" userId="b61ef8ffdf23acc3" providerId="LiveId" clId="{DA400054-431D-454B-AF9E-B6035C762E1D}" dt="2021-12-20T18:40:47.283" v="3372" actId="478"/>
          <ac:cxnSpMkLst>
            <pc:docMk/>
            <pc:sldMk cId="705079490" sldId="391"/>
            <ac:cxnSpMk id="49" creationId="{3A8689F0-7DCB-470C-8DC9-3BA2C3792805}"/>
          </ac:cxnSpMkLst>
        </pc:cxnChg>
        <pc:cxnChg chg="mod">
          <ac:chgData name="Vũ Khương Duy" userId="b61ef8ffdf23acc3" providerId="LiveId" clId="{DA400054-431D-454B-AF9E-B6035C762E1D}" dt="2021-12-20T18:40:41.106" v="3370"/>
          <ac:cxnSpMkLst>
            <pc:docMk/>
            <pc:sldMk cId="705079490" sldId="391"/>
            <ac:cxnSpMk id="51" creationId="{69027531-7EDC-401C-A805-6548559889F2}"/>
          </ac:cxnSpMkLst>
        </pc:cxnChg>
        <pc:cxnChg chg="mod">
          <ac:chgData name="Vũ Khương Duy" userId="b61ef8ffdf23acc3" providerId="LiveId" clId="{DA400054-431D-454B-AF9E-B6035C762E1D}" dt="2021-12-20T18:40:41.106" v="3370"/>
          <ac:cxnSpMkLst>
            <pc:docMk/>
            <pc:sldMk cId="705079490" sldId="391"/>
            <ac:cxnSpMk id="58" creationId="{0B447D09-264B-4F27-83CA-D624B3944225}"/>
          </ac:cxnSpMkLst>
        </pc:cxnChg>
        <pc:cxnChg chg="mod">
          <ac:chgData name="Vũ Khương Duy" userId="b61ef8ffdf23acc3" providerId="LiveId" clId="{DA400054-431D-454B-AF9E-B6035C762E1D}" dt="2021-12-20T18:40:41.106" v="3370"/>
          <ac:cxnSpMkLst>
            <pc:docMk/>
            <pc:sldMk cId="705079490" sldId="391"/>
            <ac:cxnSpMk id="59" creationId="{5ACE951E-BD37-4EC3-BE83-6A8185A617FF}"/>
          </ac:cxnSpMkLst>
        </pc:cxnChg>
        <pc:cxnChg chg="mod">
          <ac:chgData name="Vũ Khương Duy" userId="b61ef8ffdf23acc3" providerId="LiveId" clId="{DA400054-431D-454B-AF9E-B6035C762E1D}" dt="2021-12-20T18:40:41.106" v="3370"/>
          <ac:cxnSpMkLst>
            <pc:docMk/>
            <pc:sldMk cId="705079490" sldId="391"/>
            <ac:cxnSpMk id="60" creationId="{949B4025-66E1-4E03-80E3-92EC3AD47240}"/>
          </ac:cxnSpMkLst>
        </pc:cxnChg>
        <pc:cxnChg chg="mod">
          <ac:chgData name="Vũ Khương Duy" userId="b61ef8ffdf23acc3" providerId="LiveId" clId="{DA400054-431D-454B-AF9E-B6035C762E1D}" dt="2021-12-20T18:40:41.106" v="3370"/>
          <ac:cxnSpMkLst>
            <pc:docMk/>
            <pc:sldMk cId="705079490" sldId="391"/>
            <ac:cxnSpMk id="61" creationId="{2D02494B-771B-4539-8B3D-4DA71564E80B}"/>
          </ac:cxnSpMkLst>
        </pc:cxnChg>
        <pc:cxnChg chg="mod">
          <ac:chgData name="Vũ Khương Duy" userId="b61ef8ffdf23acc3" providerId="LiveId" clId="{DA400054-431D-454B-AF9E-B6035C762E1D}" dt="2021-12-20T18:40:41.106" v="3370"/>
          <ac:cxnSpMkLst>
            <pc:docMk/>
            <pc:sldMk cId="705079490" sldId="391"/>
            <ac:cxnSpMk id="64" creationId="{9ECF6473-7C52-4F55-8729-B55DEFE99D53}"/>
          </ac:cxnSpMkLst>
        </pc:cxnChg>
        <pc:cxnChg chg="mod">
          <ac:chgData name="Vũ Khương Duy" userId="b61ef8ffdf23acc3" providerId="LiveId" clId="{DA400054-431D-454B-AF9E-B6035C762E1D}" dt="2021-12-20T18:40:41.106" v="3370"/>
          <ac:cxnSpMkLst>
            <pc:docMk/>
            <pc:sldMk cId="705079490" sldId="391"/>
            <ac:cxnSpMk id="66" creationId="{9B58CEF1-7F19-4438-86DD-70B64DF71676}"/>
          </ac:cxnSpMkLst>
        </pc:cxnChg>
        <pc:cxnChg chg="mod">
          <ac:chgData name="Vũ Khương Duy" userId="b61ef8ffdf23acc3" providerId="LiveId" clId="{DA400054-431D-454B-AF9E-B6035C762E1D}" dt="2021-12-20T18:40:41.106" v="3370"/>
          <ac:cxnSpMkLst>
            <pc:docMk/>
            <pc:sldMk cId="705079490" sldId="391"/>
            <ac:cxnSpMk id="67" creationId="{B62D56CF-1948-4998-97E6-2B61732122B0}"/>
          </ac:cxnSpMkLst>
        </pc:cxnChg>
        <pc:cxnChg chg="mod">
          <ac:chgData name="Vũ Khương Duy" userId="b61ef8ffdf23acc3" providerId="LiveId" clId="{DA400054-431D-454B-AF9E-B6035C762E1D}" dt="2021-12-20T18:40:41.106" v="3370"/>
          <ac:cxnSpMkLst>
            <pc:docMk/>
            <pc:sldMk cId="705079490" sldId="391"/>
            <ac:cxnSpMk id="68" creationId="{476F4B48-7960-47C6-BD7F-4B959D666BC8}"/>
          </ac:cxnSpMkLst>
        </pc:cxnChg>
        <pc:cxnChg chg="del">
          <ac:chgData name="Vũ Khương Duy" userId="b61ef8ffdf23acc3" providerId="LiveId" clId="{DA400054-431D-454B-AF9E-B6035C762E1D}" dt="2021-12-20T18:39:02.095" v="3357" actId="478"/>
          <ac:cxnSpMkLst>
            <pc:docMk/>
            <pc:sldMk cId="705079490" sldId="391"/>
            <ac:cxnSpMk id="70" creationId="{FEBBD110-13C3-4FFD-9C56-82024141D35C}"/>
          </ac:cxnSpMkLst>
        </pc:cxnChg>
        <pc:cxnChg chg="mod topLvl">
          <ac:chgData name="Vũ Khương Duy" userId="b61ef8ffdf23acc3" providerId="LiveId" clId="{DA400054-431D-454B-AF9E-B6035C762E1D}" dt="2021-12-21T08:11:31.587" v="4667" actId="165"/>
          <ac:cxnSpMkLst>
            <pc:docMk/>
            <pc:sldMk cId="705079490" sldId="391"/>
            <ac:cxnSpMk id="74" creationId="{9750149B-B60E-4527-BCAE-9D56F5A0ECD2}"/>
          </ac:cxnSpMkLst>
        </pc:cxnChg>
        <pc:cxnChg chg="mod topLvl">
          <ac:chgData name="Vũ Khương Duy" userId="b61ef8ffdf23acc3" providerId="LiveId" clId="{DA400054-431D-454B-AF9E-B6035C762E1D}" dt="2021-12-21T17:59:47.201" v="6063" actId="14100"/>
          <ac:cxnSpMkLst>
            <pc:docMk/>
            <pc:sldMk cId="705079490" sldId="391"/>
            <ac:cxnSpMk id="76" creationId="{8FDB3AF1-5C59-4E9C-A8AB-48B856644A19}"/>
          </ac:cxnSpMkLst>
        </pc:cxnChg>
        <pc:cxnChg chg="mod topLvl">
          <ac:chgData name="Vũ Khương Duy" userId="b61ef8ffdf23acc3" providerId="LiveId" clId="{DA400054-431D-454B-AF9E-B6035C762E1D}" dt="2021-12-21T08:11:31.587" v="4667" actId="165"/>
          <ac:cxnSpMkLst>
            <pc:docMk/>
            <pc:sldMk cId="705079490" sldId="391"/>
            <ac:cxnSpMk id="82" creationId="{9E96D7C4-60AB-4CC4-BF7A-149D06C757C9}"/>
          </ac:cxnSpMkLst>
        </pc:cxnChg>
        <pc:cxnChg chg="mod topLvl">
          <ac:chgData name="Vũ Khương Duy" userId="b61ef8ffdf23acc3" providerId="LiveId" clId="{DA400054-431D-454B-AF9E-B6035C762E1D}" dt="2021-12-21T08:15:48.475" v="4690" actId="165"/>
          <ac:cxnSpMkLst>
            <pc:docMk/>
            <pc:sldMk cId="705079490" sldId="391"/>
            <ac:cxnSpMk id="83" creationId="{D429D97D-842C-403B-A17C-F916EC8FA634}"/>
          </ac:cxnSpMkLst>
        </pc:cxnChg>
        <pc:cxnChg chg="mod topLvl">
          <ac:chgData name="Vũ Khương Duy" userId="b61ef8ffdf23acc3" providerId="LiveId" clId="{DA400054-431D-454B-AF9E-B6035C762E1D}" dt="2021-12-21T08:11:31.587" v="4667" actId="165"/>
          <ac:cxnSpMkLst>
            <pc:docMk/>
            <pc:sldMk cId="705079490" sldId="391"/>
            <ac:cxnSpMk id="84" creationId="{B5E258A1-FF07-4166-B1D3-B0554B211C0A}"/>
          </ac:cxnSpMkLst>
        </pc:cxnChg>
        <pc:cxnChg chg="mod topLvl">
          <ac:chgData name="Vũ Khương Duy" userId="b61ef8ffdf23acc3" providerId="LiveId" clId="{DA400054-431D-454B-AF9E-B6035C762E1D}" dt="2021-12-20T18:57:04.324" v="3413" actId="165"/>
          <ac:cxnSpMkLst>
            <pc:docMk/>
            <pc:sldMk cId="705079490" sldId="391"/>
            <ac:cxnSpMk id="85" creationId="{5E2093C8-2310-4043-A47A-AB197772D58E}"/>
          </ac:cxnSpMkLst>
        </pc:cxnChg>
        <pc:cxnChg chg="mod topLvl">
          <ac:chgData name="Vũ Khương Duy" userId="b61ef8ffdf23acc3" providerId="LiveId" clId="{DA400054-431D-454B-AF9E-B6035C762E1D}" dt="2021-12-20T18:57:04.324" v="3413" actId="165"/>
          <ac:cxnSpMkLst>
            <pc:docMk/>
            <pc:sldMk cId="705079490" sldId="391"/>
            <ac:cxnSpMk id="88" creationId="{EBB1A280-3A53-4D24-9FC3-584566B6298B}"/>
          </ac:cxnSpMkLst>
        </pc:cxnChg>
        <pc:cxnChg chg="mod topLvl">
          <ac:chgData name="Vũ Khương Duy" userId="b61ef8ffdf23acc3" providerId="LiveId" clId="{DA400054-431D-454B-AF9E-B6035C762E1D}" dt="2021-12-20T18:57:04.324" v="3413" actId="165"/>
          <ac:cxnSpMkLst>
            <pc:docMk/>
            <pc:sldMk cId="705079490" sldId="391"/>
            <ac:cxnSpMk id="89" creationId="{80796857-F90F-4079-B33F-D5D64A21A7CA}"/>
          </ac:cxnSpMkLst>
        </pc:cxnChg>
        <pc:cxnChg chg="mod topLvl">
          <ac:chgData name="Vũ Khương Duy" userId="b61ef8ffdf23acc3" providerId="LiveId" clId="{DA400054-431D-454B-AF9E-B6035C762E1D}" dt="2021-12-20T18:57:04.324" v="3413" actId="165"/>
          <ac:cxnSpMkLst>
            <pc:docMk/>
            <pc:sldMk cId="705079490" sldId="391"/>
            <ac:cxnSpMk id="90" creationId="{E66C9E86-0D68-44D4-BEA4-C3967DB15B30}"/>
          </ac:cxnSpMkLst>
        </pc:cxnChg>
        <pc:cxnChg chg="mod topLvl">
          <ac:chgData name="Vũ Khương Duy" userId="b61ef8ffdf23acc3" providerId="LiveId" clId="{DA400054-431D-454B-AF9E-B6035C762E1D}" dt="2021-12-20T18:57:04.324" v="3413" actId="165"/>
          <ac:cxnSpMkLst>
            <pc:docMk/>
            <pc:sldMk cId="705079490" sldId="391"/>
            <ac:cxnSpMk id="91" creationId="{E1257865-5C07-46BF-8124-1DCC104B679E}"/>
          </ac:cxnSpMkLst>
        </pc:cxnChg>
      </pc:sldChg>
      <pc:sldChg chg="addSp delSp modSp add mod modTransition delAnim modAnim">
        <pc:chgData name="Vũ Khương Duy" userId="b61ef8ffdf23acc3" providerId="LiveId" clId="{DA400054-431D-454B-AF9E-B6035C762E1D}" dt="2021-12-23T15:02:11.540" v="6105"/>
        <pc:sldMkLst>
          <pc:docMk/>
          <pc:sldMk cId="3799404502" sldId="392"/>
        </pc:sldMkLst>
        <pc:spChg chg="mod">
          <ac:chgData name="Vũ Khương Duy" userId="b61ef8ffdf23acc3" providerId="LiveId" clId="{DA400054-431D-454B-AF9E-B6035C762E1D}" dt="2021-12-20T19:54:34.599" v="3761" actId="20577"/>
          <ac:spMkLst>
            <pc:docMk/>
            <pc:sldMk cId="3799404502" sldId="392"/>
            <ac:spMk id="11" creationId="{04F5B9B6-2179-4579-B9FB-EB82B685EC2D}"/>
          </ac:spMkLst>
        </pc:spChg>
        <pc:spChg chg="add mod">
          <ac:chgData name="Vũ Khương Duy" userId="b61ef8ffdf23acc3" providerId="LiveId" clId="{DA400054-431D-454B-AF9E-B6035C762E1D}" dt="2021-12-21T09:06:50.890" v="4962" actId="20577"/>
          <ac:spMkLst>
            <pc:docMk/>
            <pc:sldMk cId="3799404502" sldId="392"/>
            <ac:spMk id="25" creationId="{83D67871-7D85-4736-AB56-6B269D73D2D4}"/>
          </ac:spMkLst>
        </pc:spChg>
        <pc:spChg chg="add del mod">
          <ac:chgData name="Vũ Khương Duy" userId="b61ef8ffdf23acc3" providerId="LiveId" clId="{DA400054-431D-454B-AF9E-B6035C762E1D}" dt="2021-12-23T15:02:03.900" v="6104" actId="478"/>
          <ac:spMkLst>
            <pc:docMk/>
            <pc:sldMk cId="3799404502" sldId="392"/>
            <ac:spMk id="26" creationId="{4E4C160F-0E36-4F57-A2CA-EB39E4E31C87}"/>
          </ac:spMkLst>
        </pc:spChg>
        <pc:spChg chg="add del mod">
          <ac:chgData name="Vũ Khương Duy" userId="b61ef8ffdf23acc3" providerId="LiveId" clId="{DA400054-431D-454B-AF9E-B6035C762E1D}" dt="2021-12-21T08:36:54.079" v="4784" actId="478"/>
          <ac:spMkLst>
            <pc:docMk/>
            <pc:sldMk cId="3799404502" sldId="392"/>
            <ac:spMk id="27" creationId="{30B8FCF5-FC31-42BD-B9FD-0D34726D053E}"/>
          </ac:spMkLst>
        </pc:spChg>
        <pc:spChg chg="add mod">
          <ac:chgData name="Vũ Khương Duy" userId="b61ef8ffdf23acc3" providerId="LiveId" clId="{DA400054-431D-454B-AF9E-B6035C762E1D}" dt="2021-12-23T15:02:11.540" v="6105"/>
          <ac:spMkLst>
            <pc:docMk/>
            <pc:sldMk cId="3799404502" sldId="392"/>
            <ac:spMk id="27" creationId="{6A6A5393-7303-44EB-A9D2-12F3B9BC5DE0}"/>
          </ac:spMkLst>
        </pc:spChg>
        <pc:spChg chg="add mod">
          <ac:chgData name="Vũ Khương Duy" userId="b61ef8ffdf23acc3" providerId="LiveId" clId="{DA400054-431D-454B-AF9E-B6035C762E1D}" dt="2021-12-21T09:06:10.114" v="4958" actId="1076"/>
          <ac:spMkLst>
            <pc:docMk/>
            <pc:sldMk cId="3799404502" sldId="392"/>
            <ac:spMk id="29" creationId="{1E44217F-454D-4DD7-8C24-0AF93C15DD9B}"/>
          </ac:spMkLst>
        </pc:spChg>
        <pc:spChg chg="add del mod">
          <ac:chgData name="Vũ Khương Duy" userId="b61ef8ffdf23acc3" providerId="LiveId" clId="{DA400054-431D-454B-AF9E-B6035C762E1D}" dt="2021-12-21T08:31:37.185" v="4734" actId="478"/>
          <ac:spMkLst>
            <pc:docMk/>
            <pc:sldMk cId="3799404502" sldId="392"/>
            <ac:spMk id="32" creationId="{536F2EC4-E106-43C1-B460-9151AC95393D}"/>
          </ac:spMkLst>
        </pc:spChg>
        <pc:spChg chg="del mod topLvl">
          <ac:chgData name="Vũ Khương Duy" userId="b61ef8ffdf23acc3" providerId="LiveId" clId="{DA400054-431D-454B-AF9E-B6035C762E1D}" dt="2021-12-23T15:02:01.892" v="6103" actId="478"/>
          <ac:spMkLst>
            <pc:docMk/>
            <pc:sldMk cId="3799404502" sldId="392"/>
            <ac:spMk id="75" creationId="{8F78F389-FB1E-461A-A3DE-BA3DEA33DDF3}"/>
          </ac:spMkLst>
        </pc:spChg>
        <pc:spChg chg="mod topLvl">
          <ac:chgData name="Vũ Khương Duy" userId="b61ef8ffdf23acc3" providerId="LiveId" clId="{DA400054-431D-454B-AF9E-B6035C762E1D}" dt="2021-12-21T09:05:52.495" v="4956" actId="165"/>
          <ac:spMkLst>
            <pc:docMk/>
            <pc:sldMk cId="3799404502" sldId="392"/>
            <ac:spMk id="77" creationId="{0AF91BAF-FD6C-4119-8CE1-E767D8BE2955}"/>
          </ac:spMkLst>
        </pc:spChg>
        <pc:spChg chg="mod topLvl">
          <ac:chgData name="Vũ Khương Duy" userId="b61ef8ffdf23acc3" providerId="LiveId" clId="{DA400054-431D-454B-AF9E-B6035C762E1D}" dt="2021-12-20T19:12:19.316" v="3497" actId="165"/>
          <ac:spMkLst>
            <pc:docMk/>
            <pc:sldMk cId="3799404502" sldId="392"/>
            <ac:spMk id="78" creationId="{DF8388AC-71BC-4C18-A27A-4AF86BCA5308}"/>
          </ac:spMkLst>
        </pc:spChg>
        <pc:spChg chg="mod">
          <ac:chgData name="Vũ Khương Duy" userId="b61ef8ffdf23acc3" providerId="LiveId" clId="{DA400054-431D-454B-AF9E-B6035C762E1D}" dt="2021-12-20T19:14:06.122" v="3509" actId="164"/>
          <ac:spMkLst>
            <pc:docMk/>
            <pc:sldMk cId="3799404502" sldId="392"/>
            <ac:spMk id="81" creationId="{874EBBAD-F076-4EE6-BFE1-EEAB30C98B27}"/>
          </ac:spMkLst>
        </pc:spChg>
        <pc:spChg chg="mod topLvl">
          <ac:chgData name="Vũ Khương Duy" userId="b61ef8ffdf23acc3" providerId="LiveId" clId="{DA400054-431D-454B-AF9E-B6035C762E1D}" dt="2021-12-20T19:12:19.316" v="3497" actId="165"/>
          <ac:spMkLst>
            <pc:docMk/>
            <pc:sldMk cId="3799404502" sldId="392"/>
            <ac:spMk id="86" creationId="{B46C3035-412C-4479-8A99-1F8819C55C73}"/>
          </ac:spMkLst>
        </pc:spChg>
        <pc:spChg chg="mod">
          <ac:chgData name="Vũ Khương Duy" userId="b61ef8ffdf23acc3" providerId="LiveId" clId="{DA400054-431D-454B-AF9E-B6035C762E1D}" dt="2021-12-20T19:14:06.122" v="3509" actId="164"/>
          <ac:spMkLst>
            <pc:docMk/>
            <pc:sldMk cId="3799404502" sldId="392"/>
            <ac:spMk id="87" creationId="{EA9383AB-D6DC-49A5-B9B5-FC8494BB234E}"/>
          </ac:spMkLst>
        </pc:spChg>
        <pc:spChg chg="mod">
          <ac:chgData name="Vũ Khương Duy" userId="b61ef8ffdf23acc3" providerId="LiveId" clId="{DA400054-431D-454B-AF9E-B6035C762E1D}" dt="2021-12-20T19:11:53.959" v="3491" actId="6549"/>
          <ac:spMkLst>
            <pc:docMk/>
            <pc:sldMk cId="3799404502" sldId="392"/>
            <ac:spMk id="93" creationId="{94E077CE-21EE-402B-B1C3-949F900F8540}"/>
          </ac:spMkLst>
        </pc:spChg>
        <pc:grpChg chg="add del mod">
          <ac:chgData name="Vũ Khương Duy" userId="b61ef8ffdf23acc3" providerId="LiveId" clId="{DA400054-431D-454B-AF9E-B6035C762E1D}" dt="2021-12-21T08:39:30.881" v="4800" actId="165"/>
          <ac:grpSpMkLst>
            <pc:docMk/>
            <pc:sldMk cId="3799404502" sldId="392"/>
            <ac:grpSpMk id="2" creationId="{C1FD5474-3EA3-4681-BDB3-18ECE65A8256}"/>
          </ac:grpSpMkLst>
        </pc:grpChg>
        <pc:grpChg chg="add mod">
          <ac:chgData name="Vũ Khương Duy" userId="b61ef8ffdf23acc3" providerId="LiveId" clId="{DA400054-431D-454B-AF9E-B6035C762E1D}" dt="2021-12-20T19:14:06.122" v="3509" actId="164"/>
          <ac:grpSpMkLst>
            <pc:docMk/>
            <pc:sldMk cId="3799404502" sldId="392"/>
            <ac:grpSpMk id="3" creationId="{A95C17B3-DAEF-4C90-BAEB-7CE3C7A7C376}"/>
          </ac:grpSpMkLst>
        </pc:grpChg>
        <pc:grpChg chg="add mod">
          <ac:chgData name="Vũ Khương Duy" userId="b61ef8ffdf23acc3" providerId="LiveId" clId="{DA400054-431D-454B-AF9E-B6035C762E1D}" dt="2021-12-21T08:42:09.691" v="4817" actId="164"/>
          <ac:grpSpMkLst>
            <pc:docMk/>
            <pc:sldMk cId="3799404502" sldId="392"/>
            <ac:grpSpMk id="7" creationId="{98DD8948-5293-41F0-9E30-77EEDA6844F6}"/>
          </ac:grpSpMkLst>
        </pc:grpChg>
        <pc:grpChg chg="add del mod">
          <ac:chgData name="Vũ Khương Duy" userId="b61ef8ffdf23acc3" providerId="LiveId" clId="{DA400054-431D-454B-AF9E-B6035C762E1D}" dt="2021-12-21T08:44:08.306" v="4830" actId="165"/>
          <ac:grpSpMkLst>
            <pc:docMk/>
            <pc:sldMk cId="3799404502" sldId="392"/>
            <ac:grpSpMk id="8" creationId="{CC702B80-CF96-49EF-BE19-4B8DB01F8FED}"/>
          </ac:grpSpMkLst>
        </pc:grpChg>
        <pc:grpChg chg="add del mod">
          <ac:chgData name="Vũ Khương Duy" userId="b61ef8ffdf23acc3" providerId="LiveId" clId="{DA400054-431D-454B-AF9E-B6035C762E1D}" dt="2021-12-21T09:05:52.495" v="4956" actId="165"/>
          <ac:grpSpMkLst>
            <pc:docMk/>
            <pc:sldMk cId="3799404502" sldId="392"/>
            <ac:grpSpMk id="9" creationId="{C9F104F8-7987-4B02-B379-38E976F4F17F}"/>
          </ac:grpSpMkLst>
        </pc:grpChg>
        <pc:grpChg chg="del mod">
          <ac:chgData name="Vũ Khương Duy" userId="b61ef8ffdf23acc3" providerId="LiveId" clId="{DA400054-431D-454B-AF9E-B6035C762E1D}" dt="2021-12-20T19:12:19.316" v="3497" actId="165"/>
          <ac:grpSpMkLst>
            <pc:docMk/>
            <pc:sldMk cId="3799404502" sldId="392"/>
            <ac:grpSpMk id="16" creationId="{DB38EC67-8097-4827-A811-9BC45E0C80CC}"/>
          </ac:grpSpMkLst>
        </pc:grpChg>
        <pc:grpChg chg="del">
          <ac:chgData name="Vũ Khương Duy" userId="b61ef8ffdf23acc3" providerId="LiveId" clId="{DA400054-431D-454B-AF9E-B6035C762E1D}" dt="2021-12-20T19:11:59.062" v="3492" actId="478"/>
          <ac:grpSpMkLst>
            <pc:docMk/>
            <pc:sldMk cId="3799404502" sldId="392"/>
            <ac:grpSpMk id="20" creationId="{0963B607-7FC3-41D4-B7ED-91F5633CD407}"/>
          </ac:grpSpMkLst>
        </pc:grpChg>
        <pc:picChg chg="mod">
          <ac:chgData name="Vũ Khương Duy" userId="b61ef8ffdf23acc3" providerId="LiveId" clId="{DA400054-431D-454B-AF9E-B6035C762E1D}" dt="2021-12-20T19:13:41.946" v="3508" actId="1076"/>
          <ac:picMkLst>
            <pc:docMk/>
            <pc:sldMk cId="3799404502" sldId="392"/>
            <ac:picMk id="28" creationId="{00000000-0000-0000-0000-000000000000}"/>
          </ac:picMkLst>
        </pc:picChg>
        <pc:cxnChg chg="add mod">
          <ac:chgData name="Vũ Khương Duy" userId="b61ef8ffdf23acc3" providerId="LiveId" clId="{DA400054-431D-454B-AF9E-B6035C762E1D}" dt="2021-12-20T19:12:11.886" v="3496"/>
          <ac:cxnSpMkLst>
            <pc:docMk/>
            <pc:sldMk cId="3799404502" sldId="392"/>
            <ac:cxnSpMk id="29" creationId="{A6D6CA32-B133-4C37-966A-A67EC2EB72B6}"/>
          </ac:cxnSpMkLst>
        </pc:cxnChg>
        <pc:cxnChg chg="add mod">
          <ac:chgData name="Vũ Khương Duy" userId="b61ef8ffdf23acc3" providerId="LiveId" clId="{DA400054-431D-454B-AF9E-B6035C762E1D}" dt="2021-12-20T19:12:36.313" v="3500" actId="1076"/>
          <ac:cxnSpMkLst>
            <pc:docMk/>
            <pc:sldMk cId="3799404502" sldId="392"/>
            <ac:cxnSpMk id="30" creationId="{4BCF72FC-B4E8-400D-9C67-67A4831EC6A8}"/>
          </ac:cxnSpMkLst>
        </pc:cxnChg>
        <pc:cxnChg chg="mod topLvl">
          <ac:chgData name="Vũ Khương Duy" userId="b61ef8ffdf23acc3" providerId="LiveId" clId="{DA400054-431D-454B-AF9E-B6035C762E1D}" dt="2021-12-20T19:12:19.316" v="3497" actId="165"/>
          <ac:cxnSpMkLst>
            <pc:docMk/>
            <pc:sldMk cId="3799404502" sldId="392"/>
            <ac:cxnSpMk id="74" creationId="{9750149B-B60E-4527-BCAE-9D56F5A0ECD2}"/>
          </ac:cxnSpMkLst>
        </pc:cxnChg>
        <pc:cxnChg chg="mod topLvl">
          <ac:chgData name="Vũ Khương Duy" userId="b61ef8ffdf23acc3" providerId="LiveId" clId="{DA400054-431D-454B-AF9E-B6035C762E1D}" dt="2021-12-21T09:05:52.495" v="4956" actId="165"/>
          <ac:cxnSpMkLst>
            <pc:docMk/>
            <pc:sldMk cId="3799404502" sldId="392"/>
            <ac:cxnSpMk id="76" creationId="{8FDB3AF1-5C59-4E9C-A8AB-48B856644A19}"/>
          </ac:cxnSpMkLst>
        </pc:cxnChg>
        <pc:cxnChg chg="mod topLvl">
          <ac:chgData name="Vũ Khương Duy" userId="b61ef8ffdf23acc3" providerId="LiveId" clId="{DA400054-431D-454B-AF9E-B6035C762E1D}" dt="2021-12-20T19:12:19.316" v="3497" actId="165"/>
          <ac:cxnSpMkLst>
            <pc:docMk/>
            <pc:sldMk cId="3799404502" sldId="392"/>
            <ac:cxnSpMk id="82" creationId="{9E96D7C4-60AB-4CC4-BF7A-149D06C757C9}"/>
          </ac:cxnSpMkLst>
        </pc:cxnChg>
        <pc:cxnChg chg="mod topLvl">
          <ac:chgData name="Vũ Khương Duy" userId="b61ef8ffdf23acc3" providerId="LiveId" clId="{DA400054-431D-454B-AF9E-B6035C762E1D}" dt="2021-12-20T19:12:19.316" v="3497" actId="165"/>
          <ac:cxnSpMkLst>
            <pc:docMk/>
            <pc:sldMk cId="3799404502" sldId="392"/>
            <ac:cxnSpMk id="84" creationId="{B5E258A1-FF07-4166-B1D3-B0554B211C0A}"/>
          </ac:cxnSpMkLst>
        </pc:cxnChg>
        <pc:cxnChg chg="mod">
          <ac:chgData name="Vũ Khương Duy" userId="b61ef8ffdf23acc3" providerId="LiveId" clId="{DA400054-431D-454B-AF9E-B6035C762E1D}" dt="2021-12-20T19:14:06.122" v="3509" actId="164"/>
          <ac:cxnSpMkLst>
            <pc:docMk/>
            <pc:sldMk cId="3799404502" sldId="392"/>
            <ac:cxnSpMk id="85" creationId="{5E2093C8-2310-4043-A47A-AB197772D58E}"/>
          </ac:cxnSpMkLst>
        </pc:cxnChg>
        <pc:cxnChg chg="mod">
          <ac:chgData name="Vũ Khương Duy" userId="b61ef8ffdf23acc3" providerId="LiveId" clId="{DA400054-431D-454B-AF9E-B6035C762E1D}" dt="2021-12-20T19:14:06.122" v="3509" actId="164"/>
          <ac:cxnSpMkLst>
            <pc:docMk/>
            <pc:sldMk cId="3799404502" sldId="392"/>
            <ac:cxnSpMk id="88" creationId="{EBB1A280-3A53-4D24-9FC3-584566B6298B}"/>
          </ac:cxnSpMkLst>
        </pc:cxnChg>
      </pc:sldChg>
      <pc:sldChg chg="addSp delSp modSp add mod modTransition delAnim modAnim">
        <pc:chgData name="Vũ Khương Duy" userId="b61ef8ffdf23acc3" providerId="LiveId" clId="{DA400054-431D-454B-AF9E-B6035C762E1D}" dt="2021-12-21T17:57:57.897" v="6059" actId="14100"/>
        <pc:sldMkLst>
          <pc:docMk/>
          <pc:sldMk cId="128810631" sldId="393"/>
        </pc:sldMkLst>
        <pc:spChg chg="mod">
          <ac:chgData name="Vũ Khương Duy" userId="b61ef8ffdf23acc3" providerId="LiveId" clId="{DA400054-431D-454B-AF9E-B6035C762E1D}" dt="2021-12-20T19:55:10.005" v="3781" actId="20577"/>
          <ac:spMkLst>
            <pc:docMk/>
            <pc:sldMk cId="128810631" sldId="393"/>
            <ac:spMk id="11" creationId="{04F5B9B6-2179-4579-B9FB-EB82B685EC2D}"/>
          </ac:spMkLst>
        </pc:spChg>
        <pc:spChg chg="del mod topLvl">
          <ac:chgData name="Vũ Khương Duy" userId="b61ef8ffdf23acc3" providerId="LiveId" clId="{DA400054-431D-454B-AF9E-B6035C762E1D}" dt="2021-12-21T17:56:51.227" v="6057" actId="478"/>
          <ac:spMkLst>
            <pc:docMk/>
            <pc:sldMk cId="128810631" sldId="393"/>
            <ac:spMk id="29" creationId="{019A638E-4B8B-4245-ACCF-071E1DC08EAA}"/>
          </ac:spMkLst>
        </pc:spChg>
        <pc:spChg chg="add del mod">
          <ac:chgData name="Vũ Khương Duy" userId="b61ef8ffdf23acc3" providerId="LiveId" clId="{DA400054-431D-454B-AF9E-B6035C762E1D}" dt="2021-12-21T10:08:27.142" v="5173" actId="21"/>
          <ac:spMkLst>
            <pc:docMk/>
            <pc:sldMk cId="128810631" sldId="393"/>
            <ac:spMk id="31" creationId="{7356973B-CE06-44F5-B891-FEDD80BEB732}"/>
          </ac:spMkLst>
        </pc:spChg>
        <pc:spChg chg="del">
          <ac:chgData name="Vũ Khương Duy" userId="b61ef8ffdf23acc3" providerId="LiveId" clId="{DA400054-431D-454B-AF9E-B6035C762E1D}" dt="2021-12-20T19:19:15.935" v="3519" actId="478"/>
          <ac:spMkLst>
            <pc:docMk/>
            <pc:sldMk cId="128810631" sldId="393"/>
            <ac:spMk id="32" creationId="{536F2EC4-E106-43C1-B460-9151AC95393D}"/>
          </ac:spMkLst>
        </pc:spChg>
        <pc:spChg chg="add del">
          <ac:chgData name="Vũ Khương Duy" userId="b61ef8ffdf23acc3" providerId="LiveId" clId="{DA400054-431D-454B-AF9E-B6035C762E1D}" dt="2021-12-21T08:54:19.428" v="4901" actId="22"/>
          <ac:spMkLst>
            <pc:docMk/>
            <pc:sldMk cId="128810631" sldId="393"/>
            <ac:spMk id="32" creationId="{E0F25E2E-7371-4FF1-9514-ACAA101E2045}"/>
          </ac:spMkLst>
        </pc:spChg>
        <pc:spChg chg="add del mod">
          <ac:chgData name="Vũ Khương Duy" userId="b61ef8ffdf23acc3" providerId="LiveId" clId="{DA400054-431D-454B-AF9E-B6035C762E1D}" dt="2021-12-21T08:54:17.877" v="4900"/>
          <ac:spMkLst>
            <pc:docMk/>
            <pc:sldMk cId="128810631" sldId="393"/>
            <ac:spMk id="33" creationId="{89DA62F3-31A6-4DFD-928A-28B4B5F3B6BC}"/>
          </ac:spMkLst>
        </pc:spChg>
        <pc:spChg chg="mod">
          <ac:chgData name="Vũ Khương Duy" userId="b61ef8ffdf23acc3" providerId="LiveId" clId="{DA400054-431D-454B-AF9E-B6035C762E1D}" dt="2021-12-21T17:57:08.144" v="6058"/>
          <ac:spMkLst>
            <pc:docMk/>
            <pc:sldMk cId="128810631" sldId="393"/>
            <ac:spMk id="33" creationId="{E56E2B1B-EBC0-43AB-9672-392C19D76B04}"/>
          </ac:spMkLst>
        </pc:spChg>
        <pc:spChg chg="add del mod">
          <ac:chgData name="Vũ Khương Duy" userId="b61ef8ffdf23acc3" providerId="LiveId" clId="{DA400054-431D-454B-AF9E-B6035C762E1D}" dt="2021-12-21T10:07:38.321" v="5160" actId="478"/>
          <ac:spMkLst>
            <pc:docMk/>
            <pc:sldMk cId="128810631" sldId="393"/>
            <ac:spMk id="34" creationId="{DD8D1A27-94CD-460F-8CA0-AFD36108272D}"/>
          </ac:spMkLst>
        </pc:spChg>
        <pc:spChg chg="add del">
          <ac:chgData name="Vũ Khương Duy" userId="b61ef8ffdf23acc3" providerId="LiveId" clId="{DA400054-431D-454B-AF9E-B6035C762E1D}" dt="2021-12-21T09:32:41.437" v="4994" actId="478"/>
          <ac:spMkLst>
            <pc:docMk/>
            <pc:sldMk cId="128810631" sldId="393"/>
            <ac:spMk id="35" creationId="{E6DF8E8F-E1D5-4610-B84B-859A6FA150E5}"/>
          </ac:spMkLst>
        </pc:spChg>
        <pc:spChg chg="add del">
          <ac:chgData name="Vũ Khương Duy" userId="b61ef8ffdf23acc3" providerId="LiveId" clId="{DA400054-431D-454B-AF9E-B6035C762E1D}" dt="2021-12-21T10:02:31.487" v="5007" actId="478"/>
          <ac:spMkLst>
            <pc:docMk/>
            <pc:sldMk cId="128810631" sldId="393"/>
            <ac:spMk id="36" creationId="{E6A3AC54-F7E9-49D3-99D4-857B27B02C0E}"/>
          </ac:spMkLst>
        </pc:spChg>
        <pc:spChg chg="add mod">
          <ac:chgData name="Vũ Khương Duy" userId="b61ef8ffdf23acc3" providerId="LiveId" clId="{DA400054-431D-454B-AF9E-B6035C762E1D}" dt="2021-12-21T12:44:12.916" v="5691" actId="1076"/>
          <ac:spMkLst>
            <pc:docMk/>
            <pc:sldMk cId="128810631" sldId="393"/>
            <ac:spMk id="37" creationId="{D641CAF5-5C67-4652-B65F-B473C86D2C51}"/>
          </ac:spMkLst>
        </pc:spChg>
        <pc:spChg chg="add mod">
          <ac:chgData name="Vũ Khương Duy" userId="b61ef8ffdf23acc3" providerId="LiveId" clId="{DA400054-431D-454B-AF9E-B6035C762E1D}" dt="2021-12-21T10:10:21.722" v="5191" actId="1076"/>
          <ac:spMkLst>
            <pc:docMk/>
            <pc:sldMk cId="128810631" sldId="393"/>
            <ac:spMk id="39" creationId="{0DE78FA8-464E-4BA0-8D86-041003B0356F}"/>
          </ac:spMkLst>
        </pc:spChg>
        <pc:spChg chg="add del">
          <ac:chgData name="Vũ Khương Duy" userId="b61ef8ffdf23acc3" providerId="LiveId" clId="{DA400054-431D-454B-AF9E-B6035C762E1D}" dt="2021-12-21T12:31:15.680" v="5205" actId="478"/>
          <ac:spMkLst>
            <pc:docMk/>
            <pc:sldMk cId="128810631" sldId="393"/>
            <ac:spMk id="41" creationId="{D5F3E868-1BE2-404E-BB61-04601F5C3538}"/>
          </ac:spMkLst>
        </pc:spChg>
        <pc:spChg chg="add del mod">
          <ac:chgData name="Vũ Khương Duy" userId="b61ef8ffdf23acc3" providerId="LiveId" clId="{DA400054-431D-454B-AF9E-B6035C762E1D}" dt="2021-12-21T12:49:46.093" v="5741" actId="478"/>
          <ac:spMkLst>
            <pc:docMk/>
            <pc:sldMk cId="128810631" sldId="393"/>
            <ac:spMk id="43" creationId="{36384DF3-DADD-45BB-8EC3-B70A990C99A4}"/>
          </ac:spMkLst>
        </pc:spChg>
        <pc:spChg chg="mod topLvl">
          <ac:chgData name="Vũ Khương Duy" userId="b61ef8ffdf23acc3" providerId="LiveId" clId="{DA400054-431D-454B-AF9E-B6035C762E1D}" dt="2021-12-21T10:09:00.589" v="5178" actId="1076"/>
          <ac:spMkLst>
            <pc:docMk/>
            <pc:sldMk cId="128810631" sldId="393"/>
            <ac:spMk id="75" creationId="{8F78F389-FB1E-461A-A3DE-BA3DEA33DDF3}"/>
          </ac:spMkLst>
        </pc:spChg>
        <pc:spChg chg="mod">
          <ac:chgData name="Vũ Khương Duy" userId="b61ef8ffdf23acc3" providerId="LiveId" clId="{DA400054-431D-454B-AF9E-B6035C762E1D}" dt="2021-12-21T12:32:40.026" v="5260" actId="20577"/>
          <ac:spMkLst>
            <pc:docMk/>
            <pc:sldMk cId="128810631" sldId="393"/>
            <ac:spMk id="77" creationId="{0AF91BAF-FD6C-4119-8CE1-E767D8BE2955}"/>
          </ac:spMkLst>
        </pc:spChg>
        <pc:grpChg chg="mod">
          <ac:chgData name="Vũ Khương Duy" userId="b61ef8ffdf23acc3" providerId="LiveId" clId="{DA400054-431D-454B-AF9E-B6035C762E1D}" dt="2021-12-21T12:32:56.967" v="5263" actId="14100"/>
          <ac:grpSpMkLst>
            <pc:docMk/>
            <pc:sldMk cId="128810631" sldId="393"/>
            <ac:grpSpMk id="2" creationId="{C1FD5474-3EA3-4681-BDB3-18ECE65A8256}"/>
          </ac:grpSpMkLst>
        </pc:grpChg>
        <pc:grpChg chg="add del mod">
          <ac:chgData name="Vũ Khương Duy" userId="b61ef8ffdf23acc3" providerId="LiveId" clId="{DA400054-431D-454B-AF9E-B6035C762E1D}" dt="2021-12-20T19:25:45.155" v="3558" actId="165"/>
          <ac:grpSpMkLst>
            <pc:docMk/>
            <pc:sldMk cId="128810631" sldId="393"/>
            <ac:grpSpMk id="4" creationId="{AA0F6847-F07E-4ACE-A76B-9CE7D438D928}"/>
          </ac:grpSpMkLst>
        </pc:grpChg>
        <pc:grpChg chg="add del mod">
          <ac:chgData name="Vũ Khương Duy" userId="b61ef8ffdf23acc3" providerId="LiveId" clId="{DA400054-431D-454B-AF9E-B6035C762E1D}" dt="2021-12-21T17:56:27.836" v="6049" actId="165"/>
          <ac:grpSpMkLst>
            <pc:docMk/>
            <pc:sldMk cId="128810631" sldId="393"/>
            <ac:grpSpMk id="26" creationId="{CD3301E3-B7B6-443E-AB93-A39465630EC1}"/>
          </ac:grpSpMkLst>
        </pc:grpChg>
        <pc:grpChg chg="add mod">
          <ac:chgData name="Vũ Khương Duy" userId="b61ef8ffdf23acc3" providerId="LiveId" clId="{DA400054-431D-454B-AF9E-B6035C762E1D}" dt="2021-12-21T17:57:08.144" v="6058"/>
          <ac:grpSpMkLst>
            <pc:docMk/>
            <pc:sldMk cId="128810631" sldId="393"/>
            <ac:grpSpMk id="31" creationId="{B0D75EA0-DB28-4C57-B6D9-A8EDCE1720E1}"/>
          </ac:grpSpMkLst>
        </pc:grpChg>
        <pc:picChg chg="mod">
          <ac:chgData name="Vũ Khương Duy" userId="b61ef8ffdf23acc3" providerId="LiveId" clId="{DA400054-431D-454B-AF9E-B6035C762E1D}" dt="2021-12-21T17:56:31.311" v="6051" actId="1076"/>
          <ac:picMkLst>
            <pc:docMk/>
            <pc:sldMk cId="128810631" sldId="393"/>
            <ac:picMk id="28" creationId="{00000000-0000-0000-0000-000000000000}"/>
          </ac:picMkLst>
        </pc:picChg>
        <pc:picChg chg="add del mod">
          <ac:chgData name="Vũ Khương Duy" userId="b61ef8ffdf23acc3" providerId="LiveId" clId="{DA400054-431D-454B-AF9E-B6035C762E1D}" dt="2021-12-21T10:09:18.139" v="5180"/>
          <ac:picMkLst>
            <pc:docMk/>
            <pc:sldMk cId="128810631" sldId="393"/>
            <ac:picMk id="38" creationId="{291DB9E6-BAFE-431B-B445-6BD56DA5EA6B}"/>
          </ac:picMkLst>
        </pc:picChg>
        <pc:cxnChg chg="del mod topLvl">
          <ac:chgData name="Vũ Khương Duy" userId="b61ef8ffdf23acc3" providerId="LiveId" clId="{DA400054-431D-454B-AF9E-B6035C762E1D}" dt="2021-12-21T17:56:48.941" v="6056" actId="478"/>
          <ac:cxnSpMkLst>
            <pc:docMk/>
            <pc:sldMk cId="128810631" sldId="393"/>
            <ac:cxnSpMk id="27" creationId="{108D57E9-6334-49AE-A1A3-5921367C0DCE}"/>
          </ac:cxnSpMkLst>
        </pc:cxnChg>
        <pc:cxnChg chg="mod">
          <ac:chgData name="Vũ Khương Duy" userId="b61ef8ffdf23acc3" providerId="LiveId" clId="{DA400054-431D-454B-AF9E-B6035C762E1D}" dt="2021-12-21T17:57:57.897" v="6059" actId="14100"/>
          <ac:cxnSpMkLst>
            <pc:docMk/>
            <pc:sldMk cId="128810631" sldId="393"/>
            <ac:cxnSpMk id="32" creationId="{E30525A0-7774-40FD-9332-F681267BCE5D}"/>
          </ac:cxnSpMkLst>
        </pc:cxnChg>
        <pc:cxnChg chg="mod topLvl">
          <ac:chgData name="Vũ Khương Duy" userId="b61ef8ffdf23acc3" providerId="LiveId" clId="{DA400054-431D-454B-AF9E-B6035C762E1D}" dt="2021-12-20T19:25:45.155" v="3558" actId="165"/>
          <ac:cxnSpMkLst>
            <pc:docMk/>
            <pc:sldMk cId="128810631" sldId="393"/>
            <ac:cxnSpMk id="74" creationId="{9750149B-B60E-4527-BCAE-9D56F5A0ECD2}"/>
          </ac:cxnSpMkLst>
        </pc:cxnChg>
        <pc:cxnChg chg="mod">
          <ac:chgData name="Vũ Khương Duy" userId="b61ef8ffdf23acc3" providerId="LiveId" clId="{DA400054-431D-454B-AF9E-B6035C762E1D}" dt="2021-12-21T12:32:49.341" v="5262" actId="14100"/>
          <ac:cxnSpMkLst>
            <pc:docMk/>
            <pc:sldMk cId="128810631" sldId="393"/>
            <ac:cxnSpMk id="76" creationId="{8FDB3AF1-5C59-4E9C-A8AB-48B856644A19}"/>
          </ac:cxnSpMkLst>
        </pc:cxnChg>
      </pc:sldChg>
      <pc:sldChg chg="addSp delSp modSp add mod modTransition delAnim modAnim">
        <pc:chgData name="Vũ Khương Duy" userId="b61ef8ffdf23acc3" providerId="LiveId" clId="{DA400054-431D-454B-AF9E-B6035C762E1D}" dt="2021-12-21T18:05:14.427" v="6089" actId="20577"/>
        <pc:sldMkLst>
          <pc:docMk/>
          <pc:sldMk cId="3718765529" sldId="394"/>
        </pc:sldMkLst>
        <pc:spChg chg="add del">
          <ac:chgData name="Vũ Khương Duy" userId="b61ef8ffdf23acc3" providerId="LiveId" clId="{DA400054-431D-454B-AF9E-B6035C762E1D}" dt="2021-12-21T16:58:53.957" v="5949" actId="11529"/>
          <ac:spMkLst>
            <pc:docMk/>
            <pc:sldMk cId="3718765529" sldId="394"/>
            <ac:spMk id="2" creationId="{1E2D6B26-C13C-432C-AC5C-A0D9A93F2F20}"/>
          </ac:spMkLst>
        </pc:spChg>
        <pc:spChg chg="add del">
          <ac:chgData name="Vũ Khương Duy" userId="b61ef8ffdf23acc3" providerId="LiveId" clId="{DA400054-431D-454B-AF9E-B6035C762E1D}" dt="2021-12-21T16:59:32.046" v="5951" actId="478"/>
          <ac:spMkLst>
            <pc:docMk/>
            <pc:sldMk cId="3718765529" sldId="394"/>
            <ac:spMk id="3" creationId="{AEB51507-B4D1-45DE-A8C5-D40449ADBFC8}"/>
          </ac:spMkLst>
        </pc:spChg>
        <pc:spChg chg="add del">
          <ac:chgData name="Vũ Khương Duy" userId="b61ef8ffdf23acc3" providerId="LiveId" clId="{DA400054-431D-454B-AF9E-B6035C762E1D}" dt="2021-12-21T16:59:45.083" v="5953" actId="478"/>
          <ac:spMkLst>
            <pc:docMk/>
            <pc:sldMk cId="3718765529" sldId="394"/>
            <ac:spMk id="4" creationId="{4A0F1F30-9ED8-4B5F-A9A5-7EEA93F58E71}"/>
          </ac:spMkLst>
        </pc:spChg>
        <pc:spChg chg="mod">
          <ac:chgData name="Vũ Khương Duy" userId="b61ef8ffdf23acc3" providerId="LiveId" clId="{DA400054-431D-454B-AF9E-B6035C762E1D}" dt="2021-12-21T14:29:54.102" v="5856" actId="20577"/>
          <ac:spMkLst>
            <pc:docMk/>
            <pc:sldMk cId="3718765529" sldId="394"/>
            <ac:spMk id="11" creationId="{04F5B9B6-2179-4579-B9FB-EB82B685EC2D}"/>
          </ac:spMkLst>
        </pc:spChg>
        <pc:spChg chg="mod">
          <ac:chgData name="Vũ Khương Duy" userId="b61ef8ffdf23acc3" providerId="LiveId" clId="{DA400054-431D-454B-AF9E-B6035C762E1D}" dt="2021-12-21T13:57:08.806" v="5801" actId="1076"/>
          <ac:spMkLst>
            <pc:docMk/>
            <pc:sldMk cId="3718765529" sldId="394"/>
            <ac:spMk id="29" creationId="{019A638E-4B8B-4245-ACCF-071E1DC08EAA}"/>
          </ac:spMkLst>
        </pc:spChg>
        <pc:spChg chg="mod">
          <ac:chgData name="Vũ Khương Duy" userId="b61ef8ffdf23acc3" providerId="LiveId" clId="{DA400054-431D-454B-AF9E-B6035C762E1D}" dt="2021-12-21T18:05:14.427" v="6089" actId="20577"/>
          <ac:spMkLst>
            <pc:docMk/>
            <pc:sldMk cId="3718765529" sldId="394"/>
            <ac:spMk id="31" creationId="{7356973B-CE06-44F5-B891-FEDD80BEB732}"/>
          </ac:spMkLst>
        </pc:spChg>
        <pc:spChg chg="add del mod">
          <ac:chgData name="Vũ Khương Duy" userId="b61ef8ffdf23acc3" providerId="LiveId" clId="{DA400054-431D-454B-AF9E-B6035C762E1D}" dt="2021-12-21T12:43:55.974" v="5689" actId="478"/>
          <ac:spMkLst>
            <pc:docMk/>
            <pc:sldMk cId="3718765529" sldId="394"/>
            <ac:spMk id="32" creationId="{5962F838-C203-492A-AA3B-0DDAF3A86844}"/>
          </ac:spMkLst>
        </pc:spChg>
        <pc:spChg chg="add del">
          <ac:chgData name="Vũ Khương Duy" userId="b61ef8ffdf23acc3" providerId="LiveId" clId="{DA400054-431D-454B-AF9E-B6035C762E1D}" dt="2021-12-21T12:39:25.725" v="5650" actId="478"/>
          <ac:spMkLst>
            <pc:docMk/>
            <pc:sldMk cId="3718765529" sldId="394"/>
            <ac:spMk id="33" creationId="{6A8DC1BE-E1A6-43DB-814E-3A5358552FC3}"/>
          </ac:spMkLst>
        </pc:spChg>
        <pc:spChg chg="add del mod">
          <ac:chgData name="Vũ Khương Duy" userId="b61ef8ffdf23acc3" providerId="LiveId" clId="{DA400054-431D-454B-AF9E-B6035C762E1D}" dt="2021-12-21T14:22:33.529" v="5849" actId="478"/>
          <ac:spMkLst>
            <pc:docMk/>
            <pc:sldMk cId="3718765529" sldId="394"/>
            <ac:spMk id="34" creationId="{C814BC52-3559-4F74-941A-58C42D2D5CC2}"/>
          </ac:spMkLst>
        </pc:spChg>
        <pc:spChg chg="add del mod">
          <ac:chgData name="Vũ Khương Duy" userId="b61ef8ffdf23acc3" providerId="LiveId" clId="{DA400054-431D-454B-AF9E-B6035C762E1D}" dt="2021-12-21T13:54:29.973" v="5777" actId="478"/>
          <ac:spMkLst>
            <pc:docMk/>
            <pc:sldMk cId="3718765529" sldId="394"/>
            <ac:spMk id="37" creationId="{445B44DE-11E0-47A5-A721-4865E23FDD35}"/>
          </ac:spMkLst>
        </pc:spChg>
        <pc:spChg chg="mod">
          <ac:chgData name="Vũ Khương Duy" userId="b61ef8ffdf23acc3" providerId="LiveId" clId="{DA400054-431D-454B-AF9E-B6035C762E1D}" dt="2021-12-21T13:54:21.305" v="5775" actId="1076"/>
          <ac:spMkLst>
            <pc:docMk/>
            <pc:sldMk cId="3718765529" sldId="394"/>
            <ac:spMk id="40" creationId="{2FC461D0-3890-437B-AE80-E10E33D160A3}"/>
          </ac:spMkLst>
        </pc:spChg>
        <pc:spChg chg="add mod topLvl">
          <ac:chgData name="Vũ Khương Duy" userId="b61ef8ffdf23acc3" providerId="LiveId" clId="{DA400054-431D-454B-AF9E-B6035C762E1D}" dt="2021-12-21T17:49:12.016" v="6028" actId="1076"/>
          <ac:spMkLst>
            <pc:docMk/>
            <pc:sldMk cId="3718765529" sldId="394"/>
            <ac:spMk id="49" creationId="{8B9E55F3-8EFC-4A05-B52A-B84E594053C4}"/>
          </ac:spMkLst>
        </pc:spChg>
        <pc:spChg chg="del">
          <ac:chgData name="Vũ Khương Duy" userId="b61ef8ffdf23acc3" providerId="LiveId" clId="{DA400054-431D-454B-AF9E-B6035C762E1D}" dt="2021-12-20T19:37:45.339" v="3589" actId="478"/>
          <ac:spMkLst>
            <pc:docMk/>
            <pc:sldMk cId="3718765529" sldId="394"/>
            <ac:spMk id="75" creationId="{8F78F389-FB1E-461A-A3DE-BA3DEA33DDF3}"/>
          </ac:spMkLst>
        </pc:spChg>
        <pc:spChg chg="mod topLvl">
          <ac:chgData name="Vũ Khương Duy" userId="b61ef8ffdf23acc3" providerId="LiveId" clId="{DA400054-431D-454B-AF9E-B6035C762E1D}" dt="2021-12-21T18:04:16.552" v="6080" actId="14100"/>
          <ac:spMkLst>
            <pc:docMk/>
            <pc:sldMk cId="3718765529" sldId="394"/>
            <ac:spMk id="77" creationId="{0AF91BAF-FD6C-4119-8CE1-E767D8BE2955}"/>
          </ac:spMkLst>
        </pc:spChg>
        <pc:spChg chg="mod">
          <ac:chgData name="Vũ Khương Duy" userId="b61ef8ffdf23acc3" providerId="LiveId" clId="{DA400054-431D-454B-AF9E-B6035C762E1D}" dt="2021-12-21T14:16:54.386" v="5821" actId="1076"/>
          <ac:spMkLst>
            <pc:docMk/>
            <pc:sldMk cId="3718765529" sldId="394"/>
            <ac:spMk id="79" creationId="{4286F49E-3967-4AF0-B014-C293E446DC18}"/>
          </ac:spMkLst>
        </pc:spChg>
        <pc:spChg chg="mod topLvl">
          <ac:chgData name="Vũ Khương Duy" userId="b61ef8ffdf23acc3" providerId="LiveId" clId="{DA400054-431D-454B-AF9E-B6035C762E1D}" dt="2021-12-21T13:52:58.055" v="5755" actId="165"/>
          <ac:spMkLst>
            <pc:docMk/>
            <pc:sldMk cId="3718765529" sldId="394"/>
            <ac:spMk id="80" creationId="{31B84996-6623-4B7E-932F-B29A9DADBD6F}"/>
          </ac:spMkLst>
        </pc:spChg>
        <pc:spChg chg="mod topLvl">
          <ac:chgData name="Vũ Khương Duy" userId="b61ef8ffdf23acc3" providerId="LiveId" clId="{DA400054-431D-454B-AF9E-B6035C762E1D}" dt="2021-12-21T13:59:14.312" v="5808" actId="165"/>
          <ac:spMkLst>
            <pc:docMk/>
            <pc:sldMk cId="3718765529" sldId="394"/>
            <ac:spMk id="81" creationId="{874EBBAD-F076-4EE6-BFE1-EEAB30C98B27}"/>
          </ac:spMkLst>
        </pc:spChg>
        <pc:spChg chg="add del mod">
          <ac:chgData name="Vũ Khương Duy" userId="b61ef8ffdf23acc3" providerId="LiveId" clId="{DA400054-431D-454B-AF9E-B6035C762E1D}" dt="2021-12-21T14:22:23.384" v="5848"/>
          <ac:spMkLst>
            <pc:docMk/>
            <pc:sldMk cId="3718765529" sldId="394"/>
            <ac:spMk id="83" creationId="{0BAC1DA5-6FDD-4E83-96FF-B62FA3DBA5BC}"/>
          </ac:spMkLst>
        </pc:spChg>
        <pc:spChg chg="mod topLvl">
          <ac:chgData name="Vũ Khương Duy" userId="b61ef8ffdf23acc3" providerId="LiveId" clId="{DA400054-431D-454B-AF9E-B6035C762E1D}" dt="2021-12-21T13:59:14.312" v="5808" actId="165"/>
          <ac:spMkLst>
            <pc:docMk/>
            <pc:sldMk cId="3718765529" sldId="394"/>
            <ac:spMk id="87" creationId="{EA9383AB-D6DC-49A5-B9B5-FC8494BB234E}"/>
          </ac:spMkLst>
        </pc:spChg>
        <pc:spChg chg="add del">
          <ac:chgData name="Vũ Khương Duy" userId="b61ef8ffdf23acc3" providerId="LiveId" clId="{DA400054-431D-454B-AF9E-B6035C762E1D}" dt="2021-12-21T14:23:10.567" v="5853" actId="478"/>
          <ac:spMkLst>
            <pc:docMk/>
            <pc:sldMk cId="3718765529" sldId="394"/>
            <ac:spMk id="92" creationId="{219693BE-59B3-4780-A0F0-8249B374CBD7}"/>
          </ac:spMkLst>
        </pc:spChg>
        <pc:spChg chg="add mod">
          <ac:chgData name="Vũ Khương Duy" userId="b61ef8ffdf23acc3" providerId="LiveId" clId="{DA400054-431D-454B-AF9E-B6035C762E1D}" dt="2021-12-21T14:23:05.766" v="5852"/>
          <ac:spMkLst>
            <pc:docMk/>
            <pc:sldMk cId="3718765529" sldId="394"/>
            <ac:spMk id="93" creationId="{81A8C29A-D388-455B-BD12-4BF1E6FB75D7}"/>
          </ac:spMkLst>
        </pc:spChg>
        <pc:grpChg chg="del mod topLvl">
          <ac:chgData name="Vũ Khương Duy" userId="b61ef8ffdf23acc3" providerId="LiveId" clId="{DA400054-431D-454B-AF9E-B6035C762E1D}" dt="2021-12-21T13:59:14.312" v="5808" actId="165"/>
          <ac:grpSpMkLst>
            <pc:docMk/>
            <pc:sldMk cId="3718765529" sldId="394"/>
            <ac:grpSpMk id="2" creationId="{C1FD5474-3EA3-4681-BDB3-18ECE65A8256}"/>
          </ac:grpSpMkLst>
        </pc:grpChg>
        <pc:grpChg chg="del mod topLvl">
          <ac:chgData name="Vũ Khương Duy" userId="b61ef8ffdf23acc3" providerId="LiveId" clId="{DA400054-431D-454B-AF9E-B6035C762E1D}" dt="2021-12-21T13:59:14.312" v="5808" actId="165"/>
          <ac:grpSpMkLst>
            <pc:docMk/>
            <pc:sldMk cId="3718765529" sldId="394"/>
            <ac:grpSpMk id="3" creationId="{A95C17B3-DAEF-4C90-BAEB-7CE3C7A7C376}"/>
          </ac:grpSpMkLst>
        </pc:grpChg>
        <pc:grpChg chg="add del mod">
          <ac:chgData name="Vũ Khương Duy" userId="b61ef8ffdf23acc3" providerId="LiveId" clId="{DA400054-431D-454B-AF9E-B6035C762E1D}" dt="2021-12-21T13:52:58.055" v="5755" actId="165"/>
          <ac:grpSpMkLst>
            <pc:docMk/>
            <pc:sldMk cId="3718765529" sldId="394"/>
            <ac:grpSpMk id="4" creationId="{BF37EDFC-7006-4E79-BD72-F70DF91FB163}"/>
          </ac:grpSpMkLst>
        </pc:grpChg>
        <pc:grpChg chg="add del mod">
          <ac:chgData name="Vũ Khương Duy" userId="b61ef8ffdf23acc3" providerId="LiveId" clId="{DA400054-431D-454B-AF9E-B6035C762E1D}" dt="2021-12-21T13:59:01.424" v="5807" actId="165"/>
          <ac:grpSpMkLst>
            <pc:docMk/>
            <pc:sldMk cId="3718765529" sldId="394"/>
            <ac:grpSpMk id="5" creationId="{426AD03E-C2D0-4F53-8EE8-FE6EDB3F4523}"/>
          </ac:grpSpMkLst>
        </pc:grpChg>
        <pc:grpChg chg="add del mod">
          <ac:chgData name="Vũ Khương Duy" userId="b61ef8ffdf23acc3" providerId="LiveId" clId="{DA400054-431D-454B-AF9E-B6035C762E1D}" dt="2021-12-21T17:16:53.633" v="5973" actId="478"/>
          <ac:grpSpMkLst>
            <pc:docMk/>
            <pc:sldMk cId="3718765529" sldId="394"/>
            <ac:grpSpMk id="16" creationId="{884D8A59-FA8E-40BD-99B0-F7F2388C9C90}"/>
          </ac:grpSpMkLst>
        </pc:grpChg>
        <pc:grpChg chg="add mod">
          <ac:chgData name="Vũ Khương Duy" userId="b61ef8ffdf23acc3" providerId="LiveId" clId="{DA400054-431D-454B-AF9E-B6035C762E1D}" dt="2021-12-21T17:49:02.347" v="6027" actId="14100"/>
          <ac:grpSpMkLst>
            <pc:docMk/>
            <pc:sldMk cId="3718765529" sldId="394"/>
            <ac:grpSpMk id="20" creationId="{C2EA5A6A-E9E4-4FE3-957F-46AC5C666ED6}"/>
          </ac:grpSpMkLst>
        </pc:grpChg>
        <pc:grpChg chg="mod topLvl">
          <ac:chgData name="Vũ Khương Duy" userId="b61ef8ffdf23acc3" providerId="LiveId" clId="{DA400054-431D-454B-AF9E-B6035C762E1D}" dt="2021-12-21T13:56:37.395" v="5798" actId="14100"/>
          <ac:grpSpMkLst>
            <pc:docMk/>
            <pc:sldMk cId="3718765529" sldId="394"/>
            <ac:grpSpMk id="26" creationId="{CD3301E3-B7B6-443E-AB93-A39465630EC1}"/>
          </ac:grpSpMkLst>
        </pc:grpChg>
        <pc:grpChg chg="add mod">
          <ac:chgData name="Vũ Khương Duy" userId="b61ef8ffdf23acc3" providerId="LiveId" clId="{DA400054-431D-454B-AF9E-B6035C762E1D}" dt="2021-12-21T17:47:29.066" v="6026" actId="14100"/>
          <ac:grpSpMkLst>
            <pc:docMk/>
            <pc:sldMk cId="3718765529" sldId="394"/>
            <ac:grpSpMk id="36" creationId="{2D7C0C44-F1C7-4E38-BCDF-F9D3F893B406}"/>
          </ac:grpSpMkLst>
        </pc:grpChg>
        <pc:grpChg chg="add mod">
          <ac:chgData name="Vũ Khương Duy" userId="b61ef8ffdf23acc3" providerId="LiveId" clId="{DA400054-431D-454B-AF9E-B6035C762E1D}" dt="2021-12-21T13:53:24.096" v="5759" actId="14100"/>
          <ac:grpSpMkLst>
            <pc:docMk/>
            <pc:sldMk cId="3718765529" sldId="394"/>
            <ac:grpSpMk id="38" creationId="{89D09601-D6D1-4C5E-87B1-7295601DC7E6}"/>
          </ac:grpSpMkLst>
        </pc:grpChg>
        <pc:grpChg chg="add mod">
          <ac:chgData name="Vũ Khương Duy" userId="b61ef8ffdf23acc3" providerId="LiveId" clId="{DA400054-431D-454B-AF9E-B6035C762E1D}" dt="2021-12-21T17:47:24.721" v="6025" actId="14100"/>
          <ac:grpSpMkLst>
            <pc:docMk/>
            <pc:sldMk cId="3718765529" sldId="394"/>
            <ac:grpSpMk id="61" creationId="{20425F77-80A3-4416-BEB4-17F2FE93CC76}"/>
          </ac:grpSpMkLst>
        </pc:grpChg>
        <pc:picChg chg="mod">
          <ac:chgData name="Vũ Khương Duy" userId="b61ef8ffdf23acc3" providerId="LiveId" clId="{DA400054-431D-454B-AF9E-B6035C762E1D}" dt="2021-12-21T17:53:01.289" v="6041" actId="1076"/>
          <ac:picMkLst>
            <pc:docMk/>
            <pc:sldMk cId="3718765529" sldId="394"/>
            <ac:picMk id="28" creationId="{00000000-0000-0000-0000-000000000000}"/>
          </ac:picMkLst>
        </pc:picChg>
        <pc:cxnChg chg="add del">
          <ac:chgData name="Vũ Khương Duy" userId="b61ef8ffdf23acc3" providerId="LiveId" clId="{DA400054-431D-454B-AF9E-B6035C762E1D}" dt="2021-12-21T16:59:55.764" v="5955" actId="11529"/>
          <ac:cxnSpMkLst>
            <pc:docMk/>
            <pc:sldMk cId="3718765529" sldId="394"/>
            <ac:cxnSpMk id="6" creationId="{3FFE79D5-B7D6-4262-A9C5-155319176B0A}"/>
          </ac:cxnSpMkLst>
        </pc:cxnChg>
        <pc:cxnChg chg="add del mod">
          <ac:chgData name="Vũ Khương Duy" userId="b61ef8ffdf23acc3" providerId="LiveId" clId="{DA400054-431D-454B-AF9E-B6035C762E1D}" dt="2021-12-21T17:01:27.736" v="5963" actId="11529"/>
          <ac:cxnSpMkLst>
            <pc:docMk/>
            <pc:sldMk cId="3718765529" sldId="394"/>
            <ac:cxnSpMk id="8" creationId="{C0049F26-18E9-4E38-B9D3-FFF6C043B568}"/>
          </ac:cxnSpMkLst>
        </pc:cxnChg>
        <pc:cxnChg chg="add del mod">
          <ac:chgData name="Vũ Khương Duy" userId="b61ef8ffdf23acc3" providerId="LiveId" clId="{DA400054-431D-454B-AF9E-B6035C762E1D}" dt="2021-12-21T17:01:49.608" v="5967" actId="11529"/>
          <ac:cxnSpMkLst>
            <pc:docMk/>
            <pc:sldMk cId="3718765529" sldId="394"/>
            <ac:cxnSpMk id="14" creationId="{08B82C5B-8A89-4920-90F9-F43C4959BCD6}"/>
          </ac:cxnSpMkLst>
        </pc:cxnChg>
        <pc:cxnChg chg="add del">
          <ac:chgData name="Vũ Khương Duy" userId="b61ef8ffdf23acc3" providerId="LiveId" clId="{DA400054-431D-454B-AF9E-B6035C762E1D}" dt="2021-12-21T17:17:23.492" v="5975" actId="11529"/>
          <ac:cxnSpMkLst>
            <pc:docMk/>
            <pc:sldMk cId="3718765529" sldId="394"/>
            <ac:cxnSpMk id="21" creationId="{0F2AFED3-D3DB-491F-A360-6E6D80202212}"/>
          </ac:cxnSpMkLst>
        </pc:cxnChg>
        <pc:cxnChg chg="add del">
          <ac:chgData name="Vũ Khương Duy" userId="b61ef8ffdf23acc3" providerId="LiveId" clId="{DA400054-431D-454B-AF9E-B6035C762E1D}" dt="2021-12-21T14:16:20.361" v="5816" actId="478"/>
          <ac:cxnSpMkLst>
            <pc:docMk/>
            <pc:sldMk cId="3718765529" sldId="394"/>
            <ac:cxnSpMk id="22" creationId="{AAD74FD0-20F1-4D98-8240-37E38C7CC992}"/>
          </ac:cxnSpMkLst>
        </pc:cxnChg>
        <pc:cxnChg chg="add del">
          <ac:chgData name="Vũ Khương Duy" userId="b61ef8ffdf23acc3" providerId="LiveId" clId="{DA400054-431D-454B-AF9E-B6035C762E1D}" dt="2021-12-21T17:17:46.109" v="5977" actId="11529"/>
          <ac:cxnSpMkLst>
            <pc:docMk/>
            <pc:sldMk cId="3718765529" sldId="394"/>
            <ac:cxnSpMk id="23" creationId="{1205F42D-A258-45D8-9D2B-3723C2CA3E4D}"/>
          </ac:cxnSpMkLst>
        </pc:cxnChg>
        <pc:cxnChg chg="add del">
          <ac:chgData name="Vũ Khương Duy" userId="b61ef8ffdf23acc3" providerId="LiveId" clId="{DA400054-431D-454B-AF9E-B6035C762E1D}" dt="2021-12-21T14:01:13.026" v="5815" actId="11529"/>
          <ac:cxnSpMkLst>
            <pc:docMk/>
            <pc:sldMk cId="3718765529" sldId="394"/>
            <ac:cxnSpMk id="24" creationId="{60270A6E-7B10-43A4-8236-76E80F63E56B}"/>
          </ac:cxnSpMkLst>
        </pc:cxnChg>
        <pc:cxnChg chg="add mod">
          <ac:chgData name="Vũ Khương Duy" userId="b61ef8ffdf23acc3" providerId="LiveId" clId="{DA400054-431D-454B-AF9E-B6035C762E1D}" dt="2021-12-21T17:46:40.395" v="6023" actId="14100"/>
          <ac:cxnSpMkLst>
            <pc:docMk/>
            <pc:sldMk cId="3718765529" sldId="394"/>
            <ac:cxnSpMk id="25" creationId="{E36F69F0-9F6B-4A86-BF1B-449CDD19866B}"/>
          </ac:cxnSpMkLst>
        </pc:cxnChg>
        <pc:cxnChg chg="mod">
          <ac:chgData name="Vũ Khương Duy" userId="b61ef8ffdf23acc3" providerId="LiveId" clId="{DA400054-431D-454B-AF9E-B6035C762E1D}" dt="2021-12-21T17:58:08.463" v="6060" actId="14100"/>
          <ac:cxnSpMkLst>
            <pc:docMk/>
            <pc:sldMk cId="3718765529" sldId="394"/>
            <ac:cxnSpMk id="27" creationId="{108D57E9-6334-49AE-A1A3-5921367C0DCE}"/>
          </ac:cxnSpMkLst>
        </pc:cxnChg>
        <pc:cxnChg chg="add mod">
          <ac:chgData name="Vũ Khương Duy" userId="b61ef8ffdf23acc3" providerId="LiveId" clId="{DA400054-431D-454B-AF9E-B6035C762E1D}" dt="2021-12-21T17:46:34.001" v="6022" actId="14100"/>
          <ac:cxnSpMkLst>
            <pc:docMk/>
            <pc:sldMk cId="3718765529" sldId="394"/>
            <ac:cxnSpMk id="33" creationId="{938075F6-54BE-4114-9E0B-4AB54B44B79E}"/>
          </ac:cxnSpMkLst>
        </pc:cxnChg>
        <pc:cxnChg chg="add del mod">
          <ac:chgData name="Vũ Khương Duy" userId="b61ef8ffdf23acc3" providerId="LiveId" clId="{DA400054-431D-454B-AF9E-B6035C762E1D}" dt="2021-12-21T13:54:31.435" v="5778" actId="478"/>
          <ac:cxnSpMkLst>
            <pc:docMk/>
            <pc:sldMk cId="3718765529" sldId="394"/>
            <ac:cxnSpMk id="35" creationId="{EF23057B-AFE5-4CC1-A505-63640D8E8377}"/>
          </ac:cxnSpMkLst>
        </pc:cxnChg>
        <pc:cxnChg chg="add del mod">
          <ac:chgData name="Vũ Khương Duy" userId="b61ef8ffdf23acc3" providerId="LiveId" clId="{DA400054-431D-454B-AF9E-B6035C762E1D}" dt="2021-12-21T13:54:33.836" v="5779" actId="478"/>
          <ac:cxnSpMkLst>
            <pc:docMk/>
            <pc:sldMk cId="3718765529" sldId="394"/>
            <ac:cxnSpMk id="36" creationId="{87757DFF-289E-4860-B7F6-A98D7FAD6895}"/>
          </ac:cxnSpMkLst>
        </pc:cxnChg>
        <pc:cxnChg chg="mod">
          <ac:chgData name="Vũ Khương Duy" userId="b61ef8ffdf23acc3" providerId="LiveId" clId="{DA400054-431D-454B-AF9E-B6035C762E1D}" dt="2021-12-21T13:53:44.926" v="5764" actId="14100"/>
          <ac:cxnSpMkLst>
            <pc:docMk/>
            <pc:sldMk cId="3718765529" sldId="394"/>
            <ac:cxnSpMk id="39" creationId="{91767274-8B09-43F8-B906-6114243EB656}"/>
          </ac:cxnSpMkLst>
        </pc:cxnChg>
        <pc:cxnChg chg="add del mod">
          <ac:chgData name="Vũ Khương Duy" userId="b61ef8ffdf23acc3" providerId="LiveId" clId="{DA400054-431D-454B-AF9E-B6035C762E1D}" dt="2021-12-21T14:16:49.459" v="5819" actId="11529"/>
          <ac:cxnSpMkLst>
            <pc:docMk/>
            <pc:sldMk cId="3718765529" sldId="394"/>
            <ac:cxnSpMk id="41" creationId="{3CB95015-5D96-4237-9316-E59ABBD4E6D2}"/>
          </ac:cxnSpMkLst>
        </pc:cxnChg>
        <pc:cxnChg chg="add del mod">
          <ac:chgData name="Vũ Khương Duy" userId="b61ef8ffdf23acc3" providerId="LiveId" clId="{DA400054-431D-454B-AF9E-B6035C762E1D}" dt="2021-12-21T14:17:09.268" v="5823" actId="11529"/>
          <ac:cxnSpMkLst>
            <pc:docMk/>
            <pc:sldMk cId="3718765529" sldId="394"/>
            <ac:cxnSpMk id="43" creationId="{142DAEC5-643A-4B3E-BB98-EA678B7A47E3}"/>
          </ac:cxnSpMkLst>
        </pc:cxnChg>
        <pc:cxnChg chg="add mod topLvl">
          <ac:chgData name="Vũ Khương Duy" userId="b61ef8ffdf23acc3" providerId="LiveId" clId="{DA400054-431D-454B-AF9E-B6035C762E1D}" dt="2021-12-21T13:59:24.323" v="5809" actId="164"/>
          <ac:cxnSpMkLst>
            <pc:docMk/>
            <pc:sldMk cId="3718765529" sldId="394"/>
            <ac:cxnSpMk id="44" creationId="{2697D4F9-3447-4F7D-94BD-CCD5022CBEA1}"/>
          </ac:cxnSpMkLst>
        </pc:cxnChg>
        <pc:cxnChg chg="add del mod topLvl">
          <ac:chgData name="Vũ Khương Duy" userId="b61ef8ffdf23acc3" providerId="LiveId" clId="{DA400054-431D-454B-AF9E-B6035C762E1D}" dt="2021-12-21T17:16:53.633" v="5973" actId="478"/>
          <ac:cxnSpMkLst>
            <pc:docMk/>
            <pc:sldMk cId="3718765529" sldId="394"/>
            <ac:cxnSpMk id="46" creationId="{4D7D27CE-AEDB-4A5E-B506-ABB1DF6EDA25}"/>
          </ac:cxnSpMkLst>
        </pc:cxnChg>
        <pc:cxnChg chg="add del">
          <ac:chgData name="Vũ Khương Duy" userId="b61ef8ffdf23acc3" providerId="LiveId" clId="{DA400054-431D-454B-AF9E-B6035C762E1D}" dt="2021-12-21T14:19:21.247" v="5833" actId="11529"/>
          <ac:cxnSpMkLst>
            <pc:docMk/>
            <pc:sldMk cId="3718765529" sldId="394"/>
            <ac:cxnSpMk id="52" creationId="{C97BF9FE-8FFB-4396-B8B2-502CB0251E76}"/>
          </ac:cxnSpMkLst>
        </pc:cxnChg>
        <pc:cxnChg chg="add mod topLvl">
          <ac:chgData name="Vũ Khương Duy" userId="b61ef8ffdf23acc3" providerId="LiveId" clId="{DA400054-431D-454B-AF9E-B6035C762E1D}" dt="2021-12-21T17:47:02.112" v="6024" actId="14100"/>
          <ac:cxnSpMkLst>
            <pc:docMk/>
            <pc:sldMk cId="3718765529" sldId="394"/>
            <ac:cxnSpMk id="54" creationId="{AE854F29-9E68-42DF-BC49-E83D4A1701E5}"/>
          </ac:cxnSpMkLst>
        </pc:cxnChg>
        <pc:cxnChg chg="mod">
          <ac:chgData name="Vũ Khương Duy" userId="b61ef8ffdf23acc3" providerId="LiveId" clId="{DA400054-431D-454B-AF9E-B6035C762E1D}" dt="2021-12-21T17:41:34.536" v="6000"/>
          <ac:cxnSpMkLst>
            <pc:docMk/>
            <pc:sldMk cId="3718765529" sldId="394"/>
            <ac:cxnSpMk id="62" creationId="{1EDF31DC-89DA-457E-ACA8-D87B7681523D}"/>
          </ac:cxnSpMkLst>
        </pc:cxnChg>
        <pc:cxnChg chg="mod">
          <ac:chgData name="Vũ Khương Duy" userId="b61ef8ffdf23acc3" providerId="LiveId" clId="{DA400054-431D-454B-AF9E-B6035C762E1D}" dt="2021-12-21T17:41:34.536" v="6000"/>
          <ac:cxnSpMkLst>
            <pc:docMk/>
            <pc:sldMk cId="3718765529" sldId="394"/>
            <ac:cxnSpMk id="63" creationId="{C1A7827A-47B7-468F-AB63-66CF7390B0CF}"/>
          </ac:cxnSpMkLst>
        </pc:cxnChg>
        <pc:cxnChg chg="mod">
          <ac:chgData name="Vũ Khương Duy" userId="b61ef8ffdf23acc3" providerId="LiveId" clId="{DA400054-431D-454B-AF9E-B6035C762E1D}" dt="2021-12-21T17:41:34.536" v="6000"/>
          <ac:cxnSpMkLst>
            <pc:docMk/>
            <pc:sldMk cId="3718765529" sldId="394"/>
            <ac:cxnSpMk id="64" creationId="{DB845D96-10F1-4FEB-86A8-A39A60B4A458}"/>
          </ac:cxnSpMkLst>
        </pc:cxnChg>
        <pc:cxnChg chg="mod topLvl">
          <ac:chgData name="Vũ Khương Duy" userId="b61ef8ffdf23acc3" providerId="LiveId" clId="{DA400054-431D-454B-AF9E-B6035C762E1D}" dt="2021-12-21T18:04:21.327" v="6081" actId="14100"/>
          <ac:cxnSpMkLst>
            <pc:docMk/>
            <pc:sldMk cId="3718765529" sldId="394"/>
            <ac:cxnSpMk id="76" creationId="{8FDB3AF1-5C59-4E9C-A8AB-48B856644A19}"/>
          </ac:cxnSpMkLst>
        </pc:cxnChg>
        <pc:cxnChg chg="mod topLvl">
          <ac:chgData name="Vũ Khương Duy" userId="b61ef8ffdf23acc3" providerId="LiveId" clId="{DA400054-431D-454B-AF9E-B6035C762E1D}" dt="2021-12-21T13:59:14.312" v="5808" actId="165"/>
          <ac:cxnSpMkLst>
            <pc:docMk/>
            <pc:sldMk cId="3718765529" sldId="394"/>
            <ac:cxnSpMk id="85" creationId="{5E2093C8-2310-4043-A47A-AB197772D58E}"/>
          </ac:cxnSpMkLst>
        </pc:cxnChg>
        <pc:cxnChg chg="mod topLvl">
          <ac:chgData name="Vũ Khương Duy" userId="b61ef8ffdf23acc3" providerId="LiveId" clId="{DA400054-431D-454B-AF9E-B6035C762E1D}" dt="2021-12-21T13:59:14.312" v="5808" actId="165"/>
          <ac:cxnSpMkLst>
            <pc:docMk/>
            <pc:sldMk cId="3718765529" sldId="394"/>
            <ac:cxnSpMk id="88" creationId="{EBB1A280-3A53-4D24-9FC3-584566B6298B}"/>
          </ac:cxnSpMkLst>
        </pc:cxnChg>
        <pc:cxnChg chg="mod topLvl">
          <ac:chgData name="Vũ Khương Duy" userId="b61ef8ffdf23acc3" providerId="LiveId" clId="{DA400054-431D-454B-AF9E-B6035C762E1D}" dt="2021-12-21T13:52:58.055" v="5755" actId="165"/>
          <ac:cxnSpMkLst>
            <pc:docMk/>
            <pc:sldMk cId="3718765529" sldId="394"/>
            <ac:cxnSpMk id="89" creationId="{80796857-F90F-4079-B33F-D5D64A21A7CA}"/>
          </ac:cxnSpMkLst>
        </pc:cxnChg>
        <pc:cxnChg chg="mod topLvl">
          <ac:chgData name="Vũ Khương Duy" userId="b61ef8ffdf23acc3" providerId="LiveId" clId="{DA400054-431D-454B-AF9E-B6035C762E1D}" dt="2021-12-21T13:52:58.055" v="5755" actId="165"/>
          <ac:cxnSpMkLst>
            <pc:docMk/>
            <pc:sldMk cId="3718765529" sldId="394"/>
            <ac:cxnSpMk id="90" creationId="{E66C9E86-0D68-44D4-BEA4-C3967DB15B30}"/>
          </ac:cxnSpMkLst>
        </pc:cxnChg>
        <pc:cxnChg chg="mod">
          <ac:chgData name="Vũ Khương Duy" userId="b61ef8ffdf23acc3" providerId="LiveId" clId="{DA400054-431D-454B-AF9E-B6035C762E1D}" dt="2021-12-21T14:17:12.471" v="5825" actId="1076"/>
          <ac:cxnSpMkLst>
            <pc:docMk/>
            <pc:sldMk cId="3718765529" sldId="394"/>
            <ac:cxnSpMk id="91" creationId="{E1257865-5C07-46BF-8124-1DCC104B679E}"/>
          </ac:cxnSpMkLst>
        </pc:cxnChg>
      </pc:sldChg>
      <pc:sldChg chg="addSp delSp modSp add del mod delAnim">
        <pc:chgData name="Vũ Khương Duy" userId="b61ef8ffdf23acc3" providerId="LiveId" clId="{DA400054-431D-454B-AF9E-B6035C762E1D}" dt="2021-12-21T03:38:30.134" v="3912" actId="2696"/>
        <pc:sldMkLst>
          <pc:docMk/>
          <pc:sldMk cId="3198375356" sldId="395"/>
        </pc:sldMkLst>
        <pc:spChg chg="del">
          <ac:chgData name="Vũ Khương Duy" userId="b61ef8ffdf23acc3" providerId="LiveId" clId="{DA400054-431D-454B-AF9E-B6035C762E1D}" dt="2021-12-20T19:51:46.828" v="3650" actId="478"/>
          <ac:spMkLst>
            <pc:docMk/>
            <pc:sldMk cId="3198375356" sldId="395"/>
            <ac:spMk id="11" creationId="{04F5B9B6-2179-4579-B9FB-EB82B685EC2D}"/>
          </ac:spMkLst>
        </pc:spChg>
        <pc:spChg chg="del">
          <ac:chgData name="Vũ Khương Duy" userId="b61ef8ffdf23acc3" providerId="LiveId" clId="{DA400054-431D-454B-AF9E-B6035C762E1D}" dt="2021-12-20T19:51:46.828" v="3650" actId="478"/>
          <ac:spMkLst>
            <pc:docMk/>
            <pc:sldMk cId="3198375356" sldId="395"/>
            <ac:spMk id="31" creationId="{7356973B-CE06-44F5-B891-FEDD80BEB732}"/>
          </ac:spMkLst>
        </pc:spChg>
        <pc:spChg chg="mod topLvl">
          <ac:chgData name="Vũ Khương Duy" userId="b61ef8ffdf23acc3" providerId="LiveId" clId="{DA400054-431D-454B-AF9E-B6035C762E1D}" dt="2021-12-20T19:51:52.493" v="3652" actId="165"/>
          <ac:spMkLst>
            <pc:docMk/>
            <pc:sldMk cId="3198375356" sldId="395"/>
            <ac:spMk id="33" creationId="{C0452090-6889-4C36-A6B1-A3A431F4B458}"/>
          </ac:spMkLst>
        </pc:spChg>
        <pc:spChg chg="mod topLvl">
          <ac:chgData name="Vũ Khương Duy" userId="b61ef8ffdf23acc3" providerId="LiveId" clId="{DA400054-431D-454B-AF9E-B6035C762E1D}" dt="2021-12-20T19:51:52.493" v="3652" actId="165"/>
          <ac:spMkLst>
            <pc:docMk/>
            <pc:sldMk cId="3198375356" sldId="395"/>
            <ac:spMk id="34" creationId="{16A17E99-21BD-4F87-9CCB-D46A9DB3C926}"/>
          </ac:spMkLst>
        </pc:spChg>
        <pc:spChg chg="mod topLvl">
          <ac:chgData name="Vũ Khương Duy" userId="b61ef8ffdf23acc3" providerId="LiveId" clId="{DA400054-431D-454B-AF9E-B6035C762E1D}" dt="2021-12-20T19:51:52.493" v="3652" actId="165"/>
          <ac:spMkLst>
            <pc:docMk/>
            <pc:sldMk cId="3198375356" sldId="395"/>
            <ac:spMk id="35" creationId="{1AC1B7E0-8490-464F-95CE-7E82640E353D}"/>
          </ac:spMkLst>
        </pc:spChg>
        <pc:spChg chg="mod topLvl">
          <ac:chgData name="Vũ Khương Duy" userId="b61ef8ffdf23acc3" providerId="LiveId" clId="{DA400054-431D-454B-AF9E-B6035C762E1D}" dt="2021-12-20T19:51:52.493" v="3652" actId="165"/>
          <ac:spMkLst>
            <pc:docMk/>
            <pc:sldMk cId="3198375356" sldId="395"/>
            <ac:spMk id="36" creationId="{F8A7BA2F-F6BC-41D7-8376-64B2F30387CE}"/>
          </ac:spMkLst>
        </pc:spChg>
        <pc:spChg chg="mod topLvl">
          <ac:chgData name="Vũ Khương Duy" userId="b61ef8ffdf23acc3" providerId="LiveId" clId="{DA400054-431D-454B-AF9E-B6035C762E1D}" dt="2021-12-20T19:51:52.493" v="3652" actId="165"/>
          <ac:spMkLst>
            <pc:docMk/>
            <pc:sldMk cId="3198375356" sldId="395"/>
            <ac:spMk id="37" creationId="{6BE37ADE-3355-450C-9082-B283FB092614}"/>
          </ac:spMkLst>
        </pc:spChg>
        <pc:spChg chg="mod topLvl">
          <ac:chgData name="Vũ Khương Duy" userId="b61ef8ffdf23acc3" providerId="LiveId" clId="{DA400054-431D-454B-AF9E-B6035C762E1D}" dt="2021-12-20T19:51:52.493" v="3652" actId="165"/>
          <ac:spMkLst>
            <pc:docMk/>
            <pc:sldMk cId="3198375356" sldId="395"/>
            <ac:spMk id="38" creationId="{4E3719F5-7E86-459A-AF6B-48F2056EC342}"/>
          </ac:spMkLst>
        </pc:spChg>
        <pc:spChg chg="mod topLvl">
          <ac:chgData name="Vũ Khương Duy" userId="b61ef8ffdf23acc3" providerId="LiveId" clId="{DA400054-431D-454B-AF9E-B6035C762E1D}" dt="2021-12-20T19:51:52.493" v="3652" actId="165"/>
          <ac:spMkLst>
            <pc:docMk/>
            <pc:sldMk cId="3198375356" sldId="395"/>
            <ac:spMk id="39" creationId="{12CAD0E6-FCA2-4A79-BA81-AADD48327B83}"/>
          </ac:spMkLst>
        </pc:spChg>
        <pc:spChg chg="mod topLvl">
          <ac:chgData name="Vũ Khương Duy" userId="b61ef8ffdf23acc3" providerId="LiveId" clId="{DA400054-431D-454B-AF9E-B6035C762E1D}" dt="2021-12-20T19:51:52.493" v="3652" actId="165"/>
          <ac:spMkLst>
            <pc:docMk/>
            <pc:sldMk cId="3198375356" sldId="395"/>
            <ac:spMk id="41" creationId="{8261DCFF-24CF-4D6B-8333-3BCD9B1A24A5}"/>
          </ac:spMkLst>
        </pc:spChg>
        <pc:spChg chg="mod topLvl">
          <ac:chgData name="Vũ Khương Duy" userId="b61ef8ffdf23acc3" providerId="LiveId" clId="{DA400054-431D-454B-AF9E-B6035C762E1D}" dt="2021-12-20T19:51:52.493" v="3652" actId="165"/>
          <ac:spMkLst>
            <pc:docMk/>
            <pc:sldMk cId="3198375356" sldId="395"/>
            <ac:spMk id="42" creationId="{39C03E32-A91B-421E-8217-F176BF59F852}"/>
          </ac:spMkLst>
        </pc:spChg>
        <pc:spChg chg="mod topLvl">
          <ac:chgData name="Vũ Khương Duy" userId="b61ef8ffdf23acc3" providerId="LiveId" clId="{DA400054-431D-454B-AF9E-B6035C762E1D}" dt="2021-12-20T19:51:52.493" v="3652" actId="165"/>
          <ac:spMkLst>
            <pc:docMk/>
            <pc:sldMk cId="3198375356" sldId="395"/>
            <ac:spMk id="43" creationId="{A6C2DA60-16F2-442C-8F04-066C4D704759}"/>
          </ac:spMkLst>
        </pc:spChg>
        <pc:spChg chg="mod topLvl">
          <ac:chgData name="Vũ Khương Duy" userId="b61ef8ffdf23acc3" providerId="LiveId" clId="{DA400054-431D-454B-AF9E-B6035C762E1D}" dt="2021-12-20T19:51:52.493" v="3652" actId="165"/>
          <ac:spMkLst>
            <pc:docMk/>
            <pc:sldMk cId="3198375356" sldId="395"/>
            <ac:spMk id="44" creationId="{C63FF2FF-4264-4754-A230-01ACF1DA9D1D}"/>
          </ac:spMkLst>
        </pc:spChg>
        <pc:spChg chg="mod topLvl">
          <ac:chgData name="Vũ Khương Duy" userId="b61ef8ffdf23acc3" providerId="LiveId" clId="{DA400054-431D-454B-AF9E-B6035C762E1D}" dt="2021-12-20T19:51:52.493" v="3652" actId="165"/>
          <ac:spMkLst>
            <pc:docMk/>
            <pc:sldMk cId="3198375356" sldId="395"/>
            <ac:spMk id="45" creationId="{E24F31B5-43E9-45E5-A9B8-736F4A609B64}"/>
          </ac:spMkLst>
        </pc:spChg>
        <pc:spChg chg="mod topLvl">
          <ac:chgData name="Vũ Khương Duy" userId="b61ef8ffdf23acc3" providerId="LiveId" clId="{DA400054-431D-454B-AF9E-B6035C762E1D}" dt="2021-12-20T19:51:52.493" v="3652" actId="165"/>
          <ac:spMkLst>
            <pc:docMk/>
            <pc:sldMk cId="3198375356" sldId="395"/>
            <ac:spMk id="46" creationId="{1B457251-55B8-421B-AA78-8B1403B36455}"/>
          </ac:spMkLst>
        </pc:spChg>
        <pc:spChg chg="mod topLvl">
          <ac:chgData name="Vũ Khương Duy" userId="b61ef8ffdf23acc3" providerId="LiveId" clId="{DA400054-431D-454B-AF9E-B6035C762E1D}" dt="2021-12-20T19:51:52.493" v="3652" actId="165"/>
          <ac:spMkLst>
            <pc:docMk/>
            <pc:sldMk cId="3198375356" sldId="395"/>
            <ac:spMk id="47" creationId="{12E9A3D9-9FB6-44C0-AEEF-14EE3F8318FA}"/>
          </ac:spMkLst>
        </pc:spChg>
        <pc:spChg chg="mod topLvl">
          <ac:chgData name="Vũ Khương Duy" userId="b61ef8ffdf23acc3" providerId="LiveId" clId="{DA400054-431D-454B-AF9E-B6035C762E1D}" dt="2021-12-20T19:51:52.493" v="3652" actId="165"/>
          <ac:spMkLst>
            <pc:docMk/>
            <pc:sldMk cId="3198375356" sldId="395"/>
            <ac:spMk id="48" creationId="{C07B8303-F93F-497C-90C5-3CEF3E10B235}"/>
          </ac:spMkLst>
        </pc:spChg>
        <pc:spChg chg="mod topLvl">
          <ac:chgData name="Vũ Khương Duy" userId="b61ef8ffdf23acc3" providerId="LiveId" clId="{DA400054-431D-454B-AF9E-B6035C762E1D}" dt="2021-12-20T19:56:30.360" v="3899" actId="20577"/>
          <ac:spMkLst>
            <pc:docMk/>
            <pc:sldMk cId="3198375356" sldId="395"/>
            <ac:spMk id="53" creationId="{86C8DC9E-F024-4472-AA9E-02F488A02D72}"/>
          </ac:spMkLst>
        </pc:spChg>
        <pc:spChg chg="mod topLvl">
          <ac:chgData name="Vũ Khương Duy" userId="b61ef8ffdf23acc3" providerId="LiveId" clId="{DA400054-431D-454B-AF9E-B6035C762E1D}" dt="2021-12-20T19:51:52.493" v="3652" actId="165"/>
          <ac:spMkLst>
            <pc:docMk/>
            <pc:sldMk cId="3198375356" sldId="395"/>
            <ac:spMk id="54" creationId="{6B95B71B-E95F-4328-82D2-B515F1EE47E0}"/>
          </ac:spMkLst>
        </pc:spChg>
        <pc:spChg chg="mod topLvl">
          <ac:chgData name="Vũ Khương Duy" userId="b61ef8ffdf23acc3" providerId="LiveId" clId="{DA400054-431D-454B-AF9E-B6035C762E1D}" dt="2021-12-20T19:51:52.493" v="3652" actId="165"/>
          <ac:spMkLst>
            <pc:docMk/>
            <pc:sldMk cId="3198375356" sldId="395"/>
            <ac:spMk id="55" creationId="{E1AB0A95-BF3B-441B-9B27-A5643665B21C}"/>
          </ac:spMkLst>
        </pc:spChg>
        <pc:spChg chg="mod topLvl">
          <ac:chgData name="Vũ Khương Duy" userId="b61ef8ffdf23acc3" providerId="LiveId" clId="{DA400054-431D-454B-AF9E-B6035C762E1D}" dt="2021-12-20T19:51:52.493" v="3652" actId="165"/>
          <ac:spMkLst>
            <pc:docMk/>
            <pc:sldMk cId="3198375356" sldId="395"/>
            <ac:spMk id="56" creationId="{C7210707-20FC-44DC-90F1-4E663D109CC3}"/>
          </ac:spMkLst>
        </pc:spChg>
        <pc:spChg chg="mod topLvl">
          <ac:chgData name="Vũ Khương Duy" userId="b61ef8ffdf23acc3" providerId="LiveId" clId="{DA400054-431D-454B-AF9E-B6035C762E1D}" dt="2021-12-20T19:51:52.493" v="3652" actId="165"/>
          <ac:spMkLst>
            <pc:docMk/>
            <pc:sldMk cId="3198375356" sldId="395"/>
            <ac:spMk id="57" creationId="{807A45EE-005B-4238-849F-4E49F49D26EF}"/>
          </ac:spMkLst>
        </pc:spChg>
        <pc:spChg chg="mod topLvl">
          <ac:chgData name="Vũ Khương Duy" userId="b61ef8ffdf23acc3" providerId="LiveId" clId="{DA400054-431D-454B-AF9E-B6035C762E1D}" dt="2021-12-20T19:51:52.493" v="3652" actId="165"/>
          <ac:spMkLst>
            <pc:docMk/>
            <pc:sldMk cId="3198375356" sldId="395"/>
            <ac:spMk id="58" creationId="{3ED9ABE0-D7E2-47FF-A2CA-478DA8025FE7}"/>
          </ac:spMkLst>
        </pc:spChg>
        <pc:spChg chg="mod topLvl">
          <ac:chgData name="Vũ Khương Duy" userId="b61ef8ffdf23acc3" providerId="LiveId" clId="{DA400054-431D-454B-AF9E-B6035C762E1D}" dt="2021-12-20T19:51:52.493" v="3652" actId="165"/>
          <ac:spMkLst>
            <pc:docMk/>
            <pc:sldMk cId="3198375356" sldId="395"/>
            <ac:spMk id="59" creationId="{94D38520-BDAF-4803-B454-77CDBE808234}"/>
          </ac:spMkLst>
        </pc:spChg>
        <pc:spChg chg="mod topLvl">
          <ac:chgData name="Vũ Khương Duy" userId="b61ef8ffdf23acc3" providerId="LiveId" clId="{DA400054-431D-454B-AF9E-B6035C762E1D}" dt="2021-12-20T19:51:52.493" v="3652" actId="165"/>
          <ac:spMkLst>
            <pc:docMk/>
            <pc:sldMk cId="3198375356" sldId="395"/>
            <ac:spMk id="60" creationId="{13A89252-3C2C-4A73-99DE-8B2C359139E7}"/>
          </ac:spMkLst>
        </pc:spChg>
        <pc:spChg chg="mod topLvl">
          <ac:chgData name="Vũ Khương Duy" userId="b61ef8ffdf23acc3" providerId="LiveId" clId="{DA400054-431D-454B-AF9E-B6035C762E1D}" dt="2021-12-20T19:51:52.493" v="3652" actId="165"/>
          <ac:spMkLst>
            <pc:docMk/>
            <pc:sldMk cId="3198375356" sldId="395"/>
            <ac:spMk id="61" creationId="{00011468-C40E-472F-A05C-11AA6463E7AE}"/>
          </ac:spMkLst>
        </pc:spChg>
        <pc:spChg chg="mod">
          <ac:chgData name="Vũ Khương Duy" userId="b61ef8ffdf23acc3" providerId="LiveId" clId="{DA400054-431D-454B-AF9E-B6035C762E1D}" dt="2021-12-20T19:51:52.493" v="3652" actId="165"/>
          <ac:spMkLst>
            <pc:docMk/>
            <pc:sldMk cId="3198375356" sldId="395"/>
            <ac:spMk id="62" creationId="{E0EAA2E3-EFAB-4F41-BA8D-26E35DA26C39}"/>
          </ac:spMkLst>
        </pc:spChg>
        <pc:spChg chg="mod">
          <ac:chgData name="Vũ Khương Duy" userId="b61ef8ffdf23acc3" providerId="LiveId" clId="{DA400054-431D-454B-AF9E-B6035C762E1D}" dt="2021-12-20T19:51:52.493" v="3652" actId="165"/>
          <ac:spMkLst>
            <pc:docMk/>
            <pc:sldMk cId="3198375356" sldId="395"/>
            <ac:spMk id="63" creationId="{C899B651-147A-4B2F-B081-0DA0EF483F63}"/>
          </ac:spMkLst>
        </pc:spChg>
        <pc:spChg chg="mod">
          <ac:chgData name="Vũ Khương Duy" userId="b61ef8ffdf23acc3" providerId="LiveId" clId="{DA400054-431D-454B-AF9E-B6035C762E1D}" dt="2021-12-20T19:51:52.493" v="3652" actId="165"/>
          <ac:spMkLst>
            <pc:docMk/>
            <pc:sldMk cId="3198375356" sldId="395"/>
            <ac:spMk id="64" creationId="{368B6509-0285-45A5-80AB-6CCD8F3CFCB7}"/>
          </ac:spMkLst>
        </pc:spChg>
        <pc:spChg chg="mod">
          <ac:chgData name="Vũ Khương Duy" userId="b61ef8ffdf23acc3" providerId="LiveId" clId="{DA400054-431D-454B-AF9E-B6035C762E1D}" dt="2021-12-20T19:51:52.493" v="3652" actId="165"/>
          <ac:spMkLst>
            <pc:docMk/>
            <pc:sldMk cId="3198375356" sldId="395"/>
            <ac:spMk id="65" creationId="{2ACE3A9E-4045-4E6D-824C-4C5FB78BCDF7}"/>
          </ac:spMkLst>
        </pc:spChg>
        <pc:spChg chg="mod">
          <ac:chgData name="Vũ Khương Duy" userId="b61ef8ffdf23acc3" providerId="LiveId" clId="{DA400054-431D-454B-AF9E-B6035C762E1D}" dt="2021-12-20T19:51:52.493" v="3652" actId="165"/>
          <ac:spMkLst>
            <pc:docMk/>
            <pc:sldMk cId="3198375356" sldId="395"/>
            <ac:spMk id="66" creationId="{4BF7208C-5F70-442D-AF5C-53ACA63B525F}"/>
          </ac:spMkLst>
        </pc:spChg>
        <pc:spChg chg="mod">
          <ac:chgData name="Vũ Khương Duy" userId="b61ef8ffdf23acc3" providerId="LiveId" clId="{DA400054-431D-454B-AF9E-B6035C762E1D}" dt="2021-12-20T19:51:52.493" v="3652" actId="165"/>
          <ac:spMkLst>
            <pc:docMk/>
            <pc:sldMk cId="3198375356" sldId="395"/>
            <ac:spMk id="67" creationId="{7556ED4F-ADA0-4F4F-A939-5F6ECE7C17A7}"/>
          </ac:spMkLst>
        </pc:spChg>
        <pc:spChg chg="mod">
          <ac:chgData name="Vũ Khương Duy" userId="b61ef8ffdf23acc3" providerId="LiveId" clId="{DA400054-431D-454B-AF9E-B6035C762E1D}" dt="2021-12-20T19:51:52.493" v="3652" actId="165"/>
          <ac:spMkLst>
            <pc:docMk/>
            <pc:sldMk cId="3198375356" sldId="395"/>
            <ac:spMk id="68" creationId="{B7EFAA7A-8452-4918-B4B1-CF01CE55145D}"/>
          </ac:spMkLst>
        </pc:spChg>
        <pc:spChg chg="mod">
          <ac:chgData name="Vũ Khương Duy" userId="b61ef8ffdf23acc3" providerId="LiveId" clId="{DA400054-431D-454B-AF9E-B6035C762E1D}" dt="2021-12-20T19:51:52.493" v="3652" actId="165"/>
          <ac:spMkLst>
            <pc:docMk/>
            <pc:sldMk cId="3198375356" sldId="395"/>
            <ac:spMk id="69" creationId="{6126A91F-BC96-4C30-92C3-137A49562556}"/>
          </ac:spMkLst>
        </pc:spChg>
        <pc:spChg chg="mod">
          <ac:chgData name="Vũ Khương Duy" userId="b61ef8ffdf23acc3" providerId="LiveId" clId="{DA400054-431D-454B-AF9E-B6035C762E1D}" dt="2021-12-20T19:51:52.493" v="3652" actId="165"/>
          <ac:spMkLst>
            <pc:docMk/>
            <pc:sldMk cId="3198375356" sldId="395"/>
            <ac:spMk id="70" creationId="{1E0B4E17-AFAE-4C01-9E9B-26C30C2521CC}"/>
          </ac:spMkLst>
        </pc:spChg>
        <pc:spChg chg="mod">
          <ac:chgData name="Vũ Khương Duy" userId="b61ef8ffdf23acc3" providerId="LiveId" clId="{DA400054-431D-454B-AF9E-B6035C762E1D}" dt="2021-12-20T19:51:52.493" v="3652" actId="165"/>
          <ac:spMkLst>
            <pc:docMk/>
            <pc:sldMk cId="3198375356" sldId="395"/>
            <ac:spMk id="71" creationId="{DD0BE77A-ED75-4081-9B65-61076F9B2D2A}"/>
          </ac:spMkLst>
        </pc:spChg>
        <pc:spChg chg="mod">
          <ac:chgData name="Vũ Khương Duy" userId="b61ef8ffdf23acc3" providerId="LiveId" clId="{DA400054-431D-454B-AF9E-B6035C762E1D}" dt="2021-12-20T19:51:52.493" v="3652" actId="165"/>
          <ac:spMkLst>
            <pc:docMk/>
            <pc:sldMk cId="3198375356" sldId="395"/>
            <ac:spMk id="72" creationId="{14DC7E76-36B1-4142-93D9-A884F5F5EF30}"/>
          </ac:spMkLst>
        </pc:spChg>
        <pc:spChg chg="mod">
          <ac:chgData name="Vũ Khương Duy" userId="b61ef8ffdf23acc3" providerId="LiveId" clId="{DA400054-431D-454B-AF9E-B6035C762E1D}" dt="2021-12-20T19:51:52.493" v="3652" actId="165"/>
          <ac:spMkLst>
            <pc:docMk/>
            <pc:sldMk cId="3198375356" sldId="395"/>
            <ac:spMk id="73" creationId="{CB7AA4EB-98FC-43AE-9F55-AEDEB6B93601}"/>
          </ac:spMkLst>
        </pc:spChg>
        <pc:spChg chg="mod">
          <ac:chgData name="Vũ Khương Duy" userId="b61ef8ffdf23acc3" providerId="LiveId" clId="{DA400054-431D-454B-AF9E-B6035C762E1D}" dt="2021-12-20T19:51:52.493" v="3652" actId="165"/>
          <ac:spMkLst>
            <pc:docMk/>
            <pc:sldMk cId="3198375356" sldId="395"/>
            <ac:spMk id="75" creationId="{02F7500A-9C79-490A-94B6-600AF4E44236}"/>
          </ac:spMkLst>
        </pc:spChg>
        <pc:spChg chg="del">
          <ac:chgData name="Vũ Khương Duy" userId="b61ef8ffdf23acc3" providerId="LiveId" clId="{DA400054-431D-454B-AF9E-B6035C762E1D}" dt="2021-12-20T19:51:46.828" v="3650" actId="478"/>
          <ac:spMkLst>
            <pc:docMk/>
            <pc:sldMk cId="3198375356" sldId="395"/>
            <ac:spMk id="78" creationId="{DF8388AC-71BC-4C18-A27A-4AF86BCA5308}"/>
          </ac:spMkLst>
        </pc:spChg>
        <pc:spChg chg="del">
          <ac:chgData name="Vũ Khương Duy" userId="b61ef8ffdf23acc3" providerId="LiveId" clId="{DA400054-431D-454B-AF9E-B6035C762E1D}" dt="2021-12-20T19:51:46.828" v="3650" actId="478"/>
          <ac:spMkLst>
            <pc:docMk/>
            <pc:sldMk cId="3198375356" sldId="395"/>
            <ac:spMk id="79" creationId="{4286F49E-3967-4AF0-B014-C293E446DC18}"/>
          </ac:spMkLst>
        </pc:spChg>
        <pc:spChg chg="mod">
          <ac:chgData name="Vũ Khương Duy" userId="b61ef8ffdf23acc3" providerId="LiveId" clId="{DA400054-431D-454B-AF9E-B6035C762E1D}" dt="2021-12-20T19:51:52.493" v="3652" actId="165"/>
          <ac:spMkLst>
            <pc:docMk/>
            <pc:sldMk cId="3198375356" sldId="395"/>
            <ac:spMk id="83" creationId="{B879CDD2-C072-4F95-BB63-1141AFB19112}"/>
          </ac:spMkLst>
        </pc:spChg>
        <pc:spChg chg="del">
          <ac:chgData name="Vũ Khương Duy" userId="b61ef8ffdf23acc3" providerId="LiveId" clId="{DA400054-431D-454B-AF9E-B6035C762E1D}" dt="2021-12-20T19:51:46.828" v="3650" actId="478"/>
          <ac:spMkLst>
            <pc:docMk/>
            <pc:sldMk cId="3198375356" sldId="395"/>
            <ac:spMk id="86" creationId="{B46C3035-412C-4479-8A99-1F8819C55C73}"/>
          </ac:spMkLst>
        </pc:spChg>
        <pc:spChg chg="mod">
          <ac:chgData name="Vũ Khương Duy" userId="b61ef8ffdf23acc3" providerId="LiveId" clId="{DA400054-431D-454B-AF9E-B6035C762E1D}" dt="2021-12-20T19:51:52.493" v="3652" actId="165"/>
          <ac:spMkLst>
            <pc:docMk/>
            <pc:sldMk cId="3198375356" sldId="395"/>
            <ac:spMk id="92" creationId="{52C2D5F8-EF61-412E-8683-E7FE04034B4C}"/>
          </ac:spMkLst>
        </pc:spChg>
        <pc:spChg chg="mod">
          <ac:chgData name="Vũ Khương Duy" userId="b61ef8ffdf23acc3" providerId="LiveId" clId="{DA400054-431D-454B-AF9E-B6035C762E1D}" dt="2021-12-20T19:51:52.493" v="3652" actId="165"/>
          <ac:spMkLst>
            <pc:docMk/>
            <pc:sldMk cId="3198375356" sldId="395"/>
            <ac:spMk id="93" creationId="{28AD0429-DB35-4983-8D86-8456CC9C7947}"/>
          </ac:spMkLst>
        </pc:spChg>
        <pc:spChg chg="mod">
          <ac:chgData name="Vũ Khương Duy" userId="b61ef8ffdf23acc3" providerId="LiveId" clId="{DA400054-431D-454B-AF9E-B6035C762E1D}" dt="2021-12-20T19:51:52.493" v="3652" actId="165"/>
          <ac:spMkLst>
            <pc:docMk/>
            <pc:sldMk cId="3198375356" sldId="395"/>
            <ac:spMk id="94" creationId="{A041508F-C4FE-4D3F-9900-F12FE12E3B0B}"/>
          </ac:spMkLst>
        </pc:spChg>
        <pc:spChg chg="mod">
          <ac:chgData name="Vũ Khương Duy" userId="b61ef8ffdf23acc3" providerId="LiveId" clId="{DA400054-431D-454B-AF9E-B6035C762E1D}" dt="2021-12-20T19:51:52.493" v="3652" actId="165"/>
          <ac:spMkLst>
            <pc:docMk/>
            <pc:sldMk cId="3198375356" sldId="395"/>
            <ac:spMk id="95" creationId="{5A599165-4B70-40FD-8FA3-1A0CF4AA1094}"/>
          </ac:spMkLst>
        </pc:spChg>
        <pc:spChg chg="mod">
          <ac:chgData name="Vũ Khương Duy" userId="b61ef8ffdf23acc3" providerId="LiveId" clId="{DA400054-431D-454B-AF9E-B6035C762E1D}" dt="2021-12-20T19:51:52.493" v="3652" actId="165"/>
          <ac:spMkLst>
            <pc:docMk/>
            <pc:sldMk cId="3198375356" sldId="395"/>
            <ac:spMk id="96" creationId="{63A266B1-1E06-4F00-9BB4-0F226C48ECB3}"/>
          </ac:spMkLst>
        </pc:spChg>
        <pc:spChg chg="mod">
          <ac:chgData name="Vũ Khương Duy" userId="b61ef8ffdf23acc3" providerId="LiveId" clId="{DA400054-431D-454B-AF9E-B6035C762E1D}" dt="2021-12-20T19:51:52.493" v="3652" actId="165"/>
          <ac:spMkLst>
            <pc:docMk/>
            <pc:sldMk cId="3198375356" sldId="395"/>
            <ac:spMk id="97" creationId="{CF2B3459-C9F3-40A4-8649-3BBDC17D11E6}"/>
          </ac:spMkLst>
        </pc:spChg>
        <pc:spChg chg="mod">
          <ac:chgData name="Vũ Khương Duy" userId="b61ef8ffdf23acc3" providerId="LiveId" clId="{DA400054-431D-454B-AF9E-B6035C762E1D}" dt="2021-12-20T19:51:52.493" v="3652" actId="165"/>
          <ac:spMkLst>
            <pc:docMk/>
            <pc:sldMk cId="3198375356" sldId="395"/>
            <ac:spMk id="98" creationId="{4F65FA67-A595-411C-894D-4F8720F40C20}"/>
          </ac:spMkLst>
        </pc:spChg>
        <pc:spChg chg="mod">
          <ac:chgData name="Vũ Khương Duy" userId="b61ef8ffdf23acc3" providerId="LiveId" clId="{DA400054-431D-454B-AF9E-B6035C762E1D}" dt="2021-12-20T19:51:52.493" v="3652" actId="165"/>
          <ac:spMkLst>
            <pc:docMk/>
            <pc:sldMk cId="3198375356" sldId="395"/>
            <ac:spMk id="99" creationId="{943B3515-5A89-43C0-A3BC-CB1D32D32D79}"/>
          </ac:spMkLst>
        </pc:spChg>
        <pc:spChg chg="mod">
          <ac:chgData name="Vũ Khương Duy" userId="b61ef8ffdf23acc3" providerId="LiveId" clId="{DA400054-431D-454B-AF9E-B6035C762E1D}" dt="2021-12-20T19:51:52.493" v="3652" actId="165"/>
          <ac:spMkLst>
            <pc:docMk/>
            <pc:sldMk cId="3198375356" sldId="395"/>
            <ac:spMk id="100" creationId="{7ADD726F-CADF-4C93-AD1C-AE218C177598}"/>
          </ac:spMkLst>
        </pc:spChg>
        <pc:spChg chg="mod">
          <ac:chgData name="Vũ Khương Duy" userId="b61ef8ffdf23acc3" providerId="LiveId" clId="{DA400054-431D-454B-AF9E-B6035C762E1D}" dt="2021-12-20T19:51:52.493" v="3652" actId="165"/>
          <ac:spMkLst>
            <pc:docMk/>
            <pc:sldMk cId="3198375356" sldId="395"/>
            <ac:spMk id="101" creationId="{FDCDF837-1122-4EA5-A00A-40015CC0A053}"/>
          </ac:spMkLst>
        </pc:spChg>
        <pc:spChg chg="mod">
          <ac:chgData name="Vũ Khương Duy" userId="b61ef8ffdf23acc3" providerId="LiveId" clId="{DA400054-431D-454B-AF9E-B6035C762E1D}" dt="2021-12-20T19:51:52.493" v="3652" actId="165"/>
          <ac:spMkLst>
            <pc:docMk/>
            <pc:sldMk cId="3198375356" sldId="395"/>
            <ac:spMk id="102" creationId="{654351EA-CF3B-44D8-926D-DF2A883657F1}"/>
          </ac:spMkLst>
        </pc:spChg>
        <pc:spChg chg="mod">
          <ac:chgData name="Vũ Khương Duy" userId="b61ef8ffdf23acc3" providerId="LiveId" clId="{DA400054-431D-454B-AF9E-B6035C762E1D}" dt="2021-12-20T19:51:52.493" v="3652" actId="165"/>
          <ac:spMkLst>
            <pc:docMk/>
            <pc:sldMk cId="3198375356" sldId="395"/>
            <ac:spMk id="103" creationId="{4CCE8A0F-D343-4AE9-BAE4-043D81C25312}"/>
          </ac:spMkLst>
        </pc:spChg>
        <pc:spChg chg="mod">
          <ac:chgData name="Vũ Khương Duy" userId="b61ef8ffdf23acc3" providerId="LiveId" clId="{DA400054-431D-454B-AF9E-B6035C762E1D}" dt="2021-12-20T19:51:52.493" v="3652" actId="165"/>
          <ac:spMkLst>
            <pc:docMk/>
            <pc:sldMk cId="3198375356" sldId="395"/>
            <ac:spMk id="104" creationId="{AAEEAE9A-1F68-4B5C-B7D5-DA03C776C08C}"/>
          </ac:spMkLst>
        </pc:spChg>
        <pc:spChg chg="mod">
          <ac:chgData name="Vũ Khương Duy" userId="b61ef8ffdf23acc3" providerId="LiveId" clId="{DA400054-431D-454B-AF9E-B6035C762E1D}" dt="2021-12-20T19:51:52.493" v="3652" actId="165"/>
          <ac:spMkLst>
            <pc:docMk/>
            <pc:sldMk cId="3198375356" sldId="395"/>
            <ac:spMk id="105" creationId="{ADAC9AC7-7A89-4D71-BFE1-CB06EADDA909}"/>
          </ac:spMkLst>
        </pc:spChg>
        <pc:spChg chg="mod">
          <ac:chgData name="Vũ Khương Duy" userId="b61ef8ffdf23acc3" providerId="LiveId" clId="{DA400054-431D-454B-AF9E-B6035C762E1D}" dt="2021-12-20T19:51:52.493" v="3652" actId="165"/>
          <ac:spMkLst>
            <pc:docMk/>
            <pc:sldMk cId="3198375356" sldId="395"/>
            <ac:spMk id="106" creationId="{1EA90660-0967-424F-8937-010E5F2D9B26}"/>
          </ac:spMkLst>
        </pc:spChg>
        <pc:spChg chg="mod">
          <ac:chgData name="Vũ Khương Duy" userId="b61ef8ffdf23acc3" providerId="LiveId" clId="{DA400054-431D-454B-AF9E-B6035C762E1D}" dt="2021-12-20T19:51:52.493" v="3652" actId="165"/>
          <ac:spMkLst>
            <pc:docMk/>
            <pc:sldMk cId="3198375356" sldId="395"/>
            <ac:spMk id="107" creationId="{41510A4B-69A1-4ADF-A755-93941FDB5847}"/>
          </ac:spMkLst>
        </pc:spChg>
        <pc:spChg chg="mod">
          <ac:chgData name="Vũ Khương Duy" userId="b61ef8ffdf23acc3" providerId="LiveId" clId="{DA400054-431D-454B-AF9E-B6035C762E1D}" dt="2021-12-20T19:51:52.493" v="3652" actId="165"/>
          <ac:spMkLst>
            <pc:docMk/>
            <pc:sldMk cId="3198375356" sldId="395"/>
            <ac:spMk id="108" creationId="{B0F0A1BB-E964-40BB-97A0-4446AFDDFA0D}"/>
          </ac:spMkLst>
        </pc:spChg>
        <pc:spChg chg="mod">
          <ac:chgData name="Vũ Khương Duy" userId="b61ef8ffdf23acc3" providerId="LiveId" clId="{DA400054-431D-454B-AF9E-B6035C762E1D}" dt="2021-12-20T19:51:52.493" v="3652" actId="165"/>
          <ac:spMkLst>
            <pc:docMk/>
            <pc:sldMk cId="3198375356" sldId="395"/>
            <ac:spMk id="109" creationId="{6E9A6795-AAF0-4371-A994-A6A0CD361AAC}"/>
          </ac:spMkLst>
        </pc:spChg>
        <pc:spChg chg="mod">
          <ac:chgData name="Vũ Khương Duy" userId="b61ef8ffdf23acc3" providerId="LiveId" clId="{DA400054-431D-454B-AF9E-B6035C762E1D}" dt="2021-12-20T19:51:52.493" v="3652" actId="165"/>
          <ac:spMkLst>
            <pc:docMk/>
            <pc:sldMk cId="3198375356" sldId="395"/>
            <ac:spMk id="110" creationId="{42F748AD-C788-40E3-A8B6-504C3F72F1DD}"/>
          </ac:spMkLst>
        </pc:spChg>
        <pc:spChg chg="mod">
          <ac:chgData name="Vũ Khương Duy" userId="b61ef8ffdf23acc3" providerId="LiveId" clId="{DA400054-431D-454B-AF9E-B6035C762E1D}" dt="2021-12-20T19:51:52.493" v="3652" actId="165"/>
          <ac:spMkLst>
            <pc:docMk/>
            <pc:sldMk cId="3198375356" sldId="395"/>
            <ac:spMk id="111" creationId="{5DB3187C-B354-4CF2-9D1F-6BD4FEB47B08}"/>
          </ac:spMkLst>
        </pc:spChg>
        <pc:spChg chg="mod">
          <ac:chgData name="Vũ Khương Duy" userId="b61ef8ffdf23acc3" providerId="LiveId" clId="{DA400054-431D-454B-AF9E-B6035C762E1D}" dt="2021-12-20T19:51:52.493" v="3652" actId="165"/>
          <ac:spMkLst>
            <pc:docMk/>
            <pc:sldMk cId="3198375356" sldId="395"/>
            <ac:spMk id="112" creationId="{3E47392D-D6ED-4403-9E76-40B219192BD4}"/>
          </ac:spMkLst>
        </pc:spChg>
        <pc:spChg chg="mod">
          <ac:chgData name="Vũ Khương Duy" userId="b61ef8ffdf23acc3" providerId="LiveId" clId="{DA400054-431D-454B-AF9E-B6035C762E1D}" dt="2021-12-20T19:51:52.493" v="3652" actId="165"/>
          <ac:spMkLst>
            <pc:docMk/>
            <pc:sldMk cId="3198375356" sldId="395"/>
            <ac:spMk id="113" creationId="{D14E68BD-254B-4101-A37C-98A29CED5386}"/>
          </ac:spMkLst>
        </pc:spChg>
        <pc:spChg chg="mod">
          <ac:chgData name="Vũ Khương Duy" userId="b61ef8ffdf23acc3" providerId="LiveId" clId="{DA400054-431D-454B-AF9E-B6035C762E1D}" dt="2021-12-20T19:51:52.493" v="3652" actId="165"/>
          <ac:spMkLst>
            <pc:docMk/>
            <pc:sldMk cId="3198375356" sldId="395"/>
            <ac:spMk id="114" creationId="{AE20E01A-16CB-40B0-B534-8AC08E7F9163}"/>
          </ac:spMkLst>
        </pc:spChg>
        <pc:spChg chg="mod">
          <ac:chgData name="Vũ Khương Duy" userId="b61ef8ffdf23acc3" providerId="LiveId" clId="{DA400054-431D-454B-AF9E-B6035C762E1D}" dt="2021-12-20T19:51:52.493" v="3652" actId="165"/>
          <ac:spMkLst>
            <pc:docMk/>
            <pc:sldMk cId="3198375356" sldId="395"/>
            <ac:spMk id="115" creationId="{AB0AA1CE-851A-43DC-9422-7DBDF46DE38B}"/>
          </ac:spMkLst>
        </pc:spChg>
        <pc:grpChg chg="del">
          <ac:chgData name="Vũ Khương Duy" userId="b61ef8ffdf23acc3" providerId="LiveId" clId="{DA400054-431D-454B-AF9E-B6035C762E1D}" dt="2021-12-20T19:51:46.828" v="3650" actId="478"/>
          <ac:grpSpMkLst>
            <pc:docMk/>
            <pc:sldMk cId="3198375356" sldId="395"/>
            <ac:grpSpMk id="4" creationId="{BF37EDFC-7006-4E79-BD72-F70DF91FB163}"/>
          </ac:grpSpMkLst>
        </pc:grpChg>
        <pc:grpChg chg="del">
          <ac:chgData name="Vũ Khương Duy" userId="b61ef8ffdf23acc3" providerId="LiveId" clId="{DA400054-431D-454B-AF9E-B6035C762E1D}" dt="2021-12-20T19:51:46.828" v="3650" actId="478"/>
          <ac:grpSpMkLst>
            <pc:docMk/>
            <pc:sldMk cId="3198375356" sldId="395"/>
            <ac:grpSpMk id="5" creationId="{426AD03E-C2D0-4F53-8EE8-FE6EDB3F4523}"/>
          </ac:grpSpMkLst>
        </pc:grpChg>
        <pc:grpChg chg="add del mod">
          <ac:chgData name="Vũ Khương Duy" userId="b61ef8ffdf23acc3" providerId="LiveId" clId="{DA400054-431D-454B-AF9E-B6035C762E1D}" dt="2021-12-20T19:51:52.493" v="3652" actId="165"/>
          <ac:grpSpMkLst>
            <pc:docMk/>
            <pc:sldMk cId="3198375356" sldId="395"/>
            <ac:grpSpMk id="32" creationId="{1D721C03-3714-4824-926E-BD8C4E0E3953}"/>
          </ac:grpSpMkLst>
        </pc:grpChg>
        <pc:grpChg chg="mod topLvl">
          <ac:chgData name="Vũ Khương Duy" userId="b61ef8ffdf23acc3" providerId="LiveId" clId="{DA400054-431D-454B-AF9E-B6035C762E1D}" dt="2021-12-20T19:51:52.493" v="3652" actId="165"/>
          <ac:grpSpMkLst>
            <pc:docMk/>
            <pc:sldMk cId="3198375356" sldId="395"/>
            <ac:grpSpMk id="40" creationId="{447E67FF-4188-4B4F-87A1-A7FAE7DD9FE9}"/>
          </ac:grpSpMkLst>
        </pc:grpChg>
        <pc:grpChg chg="mod topLvl">
          <ac:chgData name="Vũ Khương Duy" userId="b61ef8ffdf23acc3" providerId="LiveId" clId="{DA400054-431D-454B-AF9E-B6035C762E1D}" dt="2021-12-20T19:51:52.493" v="3652" actId="165"/>
          <ac:grpSpMkLst>
            <pc:docMk/>
            <pc:sldMk cId="3198375356" sldId="395"/>
            <ac:grpSpMk id="49" creationId="{664560E4-AB52-4FC5-887E-50E6458F1076}"/>
          </ac:grpSpMkLst>
        </pc:grpChg>
        <pc:grpChg chg="mod topLvl">
          <ac:chgData name="Vũ Khương Duy" userId="b61ef8ffdf23acc3" providerId="LiveId" clId="{DA400054-431D-454B-AF9E-B6035C762E1D}" dt="2021-12-20T19:51:52.493" v="3652" actId="165"/>
          <ac:grpSpMkLst>
            <pc:docMk/>
            <pc:sldMk cId="3198375356" sldId="395"/>
            <ac:grpSpMk id="50" creationId="{EA410DBE-4E86-4241-8FE1-D2AF96278510}"/>
          </ac:grpSpMkLst>
        </pc:grpChg>
        <pc:grpChg chg="mod topLvl">
          <ac:chgData name="Vũ Khương Duy" userId="b61ef8ffdf23acc3" providerId="LiveId" clId="{DA400054-431D-454B-AF9E-B6035C762E1D}" dt="2021-12-20T19:51:52.493" v="3652" actId="165"/>
          <ac:grpSpMkLst>
            <pc:docMk/>
            <pc:sldMk cId="3198375356" sldId="395"/>
            <ac:grpSpMk id="51" creationId="{2FBBC7D4-8749-463F-9A2F-DB17E2BCEFEE}"/>
          </ac:grpSpMkLst>
        </pc:grpChg>
        <pc:grpChg chg="mod topLvl">
          <ac:chgData name="Vũ Khương Duy" userId="b61ef8ffdf23acc3" providerId="LiveId" clId="{DA400054-431D-454B-AF9E-B6035C762E1D}" dt="2021-12-20T19:51:52.493" v="3652" actId="165"/>
          <ac:grpSpMkLst>
            <pc:docMk/>
            <pc:sldMk cId="3198375356" sldId="395"/>
            <ac:grpSpMk id="52" creationId="{40B4EFA1-4FAE-4F93-A89D-06904DDE1544}"/>
          </ac:grpSpMkLst>
        </pc:grpChg>
        <pc:cxnChg chg="del">
          <ac:chgData name="Vũ Khương Duy" userId="b61ef8ffdf23acc3" providerId="LiveId" clId="{DA400054-431D-454B-AF9E-B6035C762E1D}" dt="2021-12-20T19:51:46.828" v="3650" actId="478"/>
          <ac:cxnSpMkLst>
            <pc:docMk/>
            <pc:sldMk cId="3198375356" sldId="395"/>
            <ac:cxnSpMk id="30" creationId="{4BCF72FC-B4E8-400D-9C67-67A4831EC6A8}"/>
          </ac:cxnSpMkLst>
        </pc:cxnChg>
        <pc:cxnChg chg="del">
          <ac:chgData name="Vũ Khương Duy" userId="b61ef8ffdf23acc3" providerId="LiveId" clId="{DA400054-431D-454B-AF9E-B6035C762E1D}" dt="2021-12-20T19:51:46.828" v="3650" actId="478"/>
          <ac:cxnSpMkLst>
            <pc:docMk/>
            <pc:sldMk cId="3198375356" sldId="395"/>
            <ac:cxnSpMk id="74" creationId="{9750149B-B60E-4527-BCAE-9D56F5A0ECD2}"/>
          </ac:cxnSpMkLst>
        </pc:cxnChg>
        <pc:cxnChg chg="mod">
          <ac:chgData name="Vũ Khương Duy" userId="b61ef8ffdf23acc3" providerId="LiveId" clId="{DA400054-431D-454B-AF9E-B6035C762E1D}" dt="2021-12-20T19:51:46.828" v="3650" actId="478"/>
          <ac:cxnSpMkLst>
            <pc:docMk/>
            <pc:sldMk cId="3198375356" sldId="395"/>
            <ac:cxnSpMk id="76" creationId="{8FDB3AF1-5C59-4E9C-A8AB-48B856644A19}"/>
          </ac:cxnSpMkLst>
        </pc:cxnChg>
        <pc:cxnChg chg="del">
          <ac:chgData name="Vũ Khương Duy" userId="b61ef8ffdf23acc3" providerId="LiveId" clId="{DA400054-431D-454B-AF9E-B6035C762E1D}" dt="2021-12-20T19:51:46.828" v="3650" actId="478"/>
          <ac:cxnSpMkLst>
            <pc:docMk/>
            <pc:sldMk cId="3198375356" sldId="395"/>
            <ac:cxnSpMk id="82" creationId="{9E96D7C4-60AB-4CC4-BF7A-149D06C757C9}"/>
          </ac:cxnSpMkLst>
        </pc:cxnChg>
        <pc:cxnChg chg="del">
          <ac:chgData name="Vũ Khương Duy" userId="b61ef8ffdf23acc3" providerId="LiveId" clId="{DA400054-431D-454B-AF9E-B6035C762E1D}" dt="2021-12-20T19:51:46.828" v="3650" actId="478"/>
          <ac:cxnSpMkLst>
            <pc:docMk/>
            <pc:sldMk cId="3198375356" sldId="395"/>
            <ac:cxnSpMk id="84" creationId="{B5E258A1-FF07-4166-B1D3-B0554B211C0A}"/>
          </ac:cxnSpMkLst>
        </pc:cxnChg>
        <pc:cxnChg chg="del">
          <ac:chgData name="Vũ Khương Duy" userId="b61ef8ffdf23acc3" providerId="LiveId" clId="{DA400054-431D-454B-AF9E-B6035C762E1D}" dt="2021-12-20T19:51:46.828" v="3650" actId="478"/>
          <ac:cxnSpMkLst>
            <pc:docMk/>
            <pc:sldMk cId="3198375356" sldId="395"/>
            <ac:cxnSpMk id="91" creationId="{E1257865-5C07-46BF-8124-1DCC104B679E}"/>
          </ac:cxnSpMkLst>
        </pc:cxnChg>
      </pc:sldChg>
      <pc:sldChg chg="modSp add mod ord modTransition">
        <pc:chgData name="Vũ Khương Duy" userId="b61ef8ffdf23acc3" providerId="LiveId" clId="{DA400054-431D-454B-AF9E-B6035C762E1D}" dt="2021-12-23T15:00:00.118" v="6091" actId="20577"/>
        <pc:sldMkLst>
          <pc:docMk/>
          <pc:sldMk cId="3791775564" sldId="396"/>
        </pc:sldMkLst>
        <pc:spChg chg="mod">
          <ac:chgData name="Vũ Khương Duy" userId="b61ef8ffdf23acc3" providerId="LiveId" clId="{DA400054-431D-454B-AF9E-B6035C762E1D}" dt="2021-12-23T15:00:00.118" v="6091" actId="20577"/>
          <ac:spMkLst>
            <pc:docMk/>
            <pc:sldMk cId="3791775564" sldId="396"/>
            <ac:spMk id="22" creationId="{00000000-0000-0000-0000-000000000000}"/>
          </ac:spMkLst>
        </pc:spChg>
        <pc:spChg chg="mod">
          <ac:chgData name="Vũ Khương Duy" userId="b61ef8ffdf23acc3" providerId="LiveId" clId="{DA400054-431D-454B-AF9E-B6035C762E1D}" dt="2021-12-20T19:52:24.082" v="3655" actId="20577"/>
          <ac:spMkLst>
            <pc:docMk/>
            <pc:sldMk cId="3791775564" sldId="396"/>
            <ac:spMk id="292" creationId="{00000000-0000-0000-0000-000000000000}"/>
          </ac:spMkLst>
        </pc:spChg>
      </pc:sldChg>
      <pc:sldChg chg="delSp modSp add mod ord modTransition delAnim modAnim">
        <pc:chgData name="Vũ Khương Duy" userId="b61ef8ffdf23acc3" providerId="LiveId" clId="{DA400054-431D-454B-AF9E-B6035C762E1D}" dt="2021-12-26T16:14:09.624" v="6359" actId="478"/>
        <pc:sldMkLst>
          <pc:docMk/>
          <pc:sldMk cId="3856336321" sldId="397"/>
        </pc:sldMkLst>
        <pc:spChg chg="del mod">
          <ac:chgData name="Vũ Khương Duy" userId="b61ef8ffdf23acc3" providerId="LiveId" clId="{DA400054-431D-454B-AF9E-B6035C762E1D}" dt="2021-12-26T16:14:09.624" v="6359" actId="478"/>
          <ac:spMkLst>
            <pc:docMk/>
            <pc:sldMk cId="3856336321" sldId="397"/>
            <ac:spMk id="22" creationId="{00000000-0000-0000-0000-000000000000}"/>
          </ac:spMkLst>
        </pc:spChg>
        <pc:spChg chg="mod">
          <ac:chgData name="Vũ Khương Duy" userId="b61ef8ffdf23acc3" providerId="LiveId" clId="{DA400054-431D-454B-AF9E-B6035C762E1D}" dt="2021-12-20T19:55:31.894" v="3785" actId="20577"/>
          <ac:spMkLst>
            <pc:docMk/>
            <pc:sldMk cId="3856336321" sldId="397"/>
            <ac:spMk id="292" creationId="{00000000-0000-0000-0000-000000000000}"/>
          </ac:spMkLst>
        </pc:spChg>
        <pc:spChg chg="mod">
          <ac:chgData name="Vũ Khương Duy" userId="b61ef8ffdf23acc3" providerId="LiveId" clId="{DA400054-431D-454B-AF9E-B6035C762E1D}" dt="2021-12-26T16:03:28.846" v="6358" actId="20577"/>
          <ac:spMkLst>
            <pc:docMk/>
            <pc:sldMk cId="3856336321" sldId="397"/>
            <ac:spMk id="309" creationId="{00000000-0000-0000-0000-000000000000}"/>
          </ac:spMkLst>
        </pc:spChg>
      </pc:sldChg>
      <pc:sldChg chg="addSp delSp modSp add mod modTransition modAnim">
        <pc:chgData name="Vũ Khương Duy" userId="b61ef8ffdf23acc3" providerId="LiveId" clId="{DA400054-431D-454B-AF9E-B6035C762E1D}" dt="2021-12-26T16:48:26.877" v="6712" actId="20577"/>
        <pc:sldMkLst>
          <pc:docMk/>
          <pc:sldMk cId="3174931671" sldId="398"/>
        </pc:sldMkLst>
        <pc:spChg chg="mod">
          <ac:chgData name="Vũ Khương Duy" userId="b61ef8ffdf23acc3" providerId="LiveId" clId="{DA400054-431D-454B-AF9E-B6035C762E1D}" dt="2021-12-21T07:07:39.494" v="4371"/>
          <ac:spMkLst>
            <pc:docMk/>
            <pc:sldMk cId="3174931671" sldId="398"/>
            <ac:spMk id="12" creationId="{ACA31E09-0244-43A4-82F4-0579C15462AC}"/>
          </ac:spMkLst>
        </pc:spChg>
        <pc:spChg chg="mod">
          <ac:chgData name="Vũ Khương Duy" userId="b61ef8ffdf23acc3" providerId="LiveId" clId="{DA400054-431D-454B-AF9E-B6035C762E1D}" dt="2021-12-21T07:07:39.494" v="4371"/>
          <ac:spMkLst>
            <pc:docMk/>
            <pc:sldMk cId="3174931671" sldId="398"/>
            <ac:spMk id="13" creationId="{EE23823E-4043-48A6-8F50-11E3FFD8CC85}"/>
          </ac:spMkLst>
        </pc:spChg>
        <pc:spChg chg="mod">
          <ac:chgData name="Vũ Khương Duy" userId="b61ef8ffdf23acc3" providerId="LiveId" clId="{DA400054-431D-454B-AF9E-B6035C762E1D}" dt="2021-12-21T07:07:39.494" v="4371"/>
          <ac:spMkLst>
            <pc:docMk/>
            <pc:sldMk cId="3174931671" sldId="398"/>
            <ac:spMk id="15" creationId="{8828AFA6-E47D-4FB7-B3B2-CC8CF1DFB269}"/>
          </ac:spMkLst>
        </pc:spChg>
        <pc:spChg chg="mod">
          <ac:chgData name="Vũ Khương Duy" userId="b61ef8ffdf23acc3" providerId="LiveId" clId="{DA400054-431D-454B-AF9E-B6035C762E1D}" dt="2021-12-21T07:07:39.494" v="4371"/>
          <ac:spMkLst>
            <pc:docMk/>
            <pc:sldMk cId="3174931671" sldId="398"/>
            <ac:spMk id="16" creationId="{F08BAD40-1388-4700-A11C-50B3FCAB552F}"/>
          </ac:spMkLst>
        </pc:spChg>
        <pc:spChg chg="add mod">
          <ac:chgData name="Vũ Khương Duy" userId="b61ef8ffdf23acc3" providerId="LiveId" clId="{DA400054-431D-454B-AF9E-B6035C762E1D}" dt="2021-12-21T07:07:39.494" v="4371"/>
          <ac:spMkLst>
            <pc:docMk/>
            <pc:sldMk cId="3174931671" sldId="398"/>
            <ac:spMk id="17" creationId="{ECC8B7E3-EDD0-4BA5-B090-107709BB2BAF}"/>
          </ac:spMkLst>
        </pc:spChg>
        <pc:spChg chg="add mod">
          <ac:chgData name="Vũ Khương Duy" userId="b61ef8ffdf23acc3" providerId="LiveId" clId="{DA400054-431D-454B-AF9E-B6035C762E1D}" dt="2021-12-21T07:07:39.494" v="4371"/>
          <ac:spMkLst>
            <pc:docMk/>
            <pc:sldMk cId="3174931671" sldId="398"/>
            <ac:spMk id="18" creationId="{7861EA7B-476D-4472-909E-4CD650F329B0}"/>
          </ac:spMkLst>
        </pc:spChg>
        <pc:spChg chg="add mod">
          <ac:chgData name="Vũ Khương Duy" userId="b61ef8ffdf23acc3" providerId="LiveId" clId="{DA400054-431D-454B-AF9E-B6035C762E1D}" dt="2021-12-21T07:07:39.494" v="4371"/>
          <ac:spMkLst>
            <pc:docMk/>
            <pc:sldMk cId="3174931671" sldId="398"/>
            <ac:spMk id="19" creationId="{F39D3507-3AC4-4CE5-BAEC-0213E2C2E99F}"/>
          </ac:spMkLst>
        </pc:spChg>
        <pc:spChg chg="add mod">
          <ac:chgData name="Vũ Khương Duy" userId="b61ef8ffdf23acc3" providerId="LiveId" clId="{DA400054-431D-454B-AF9E-B6035C762E1D}" dt="2021-12-21T07:07:39.494" v="4371"/>
          <ac:spMkLst>
            <pc:docMk/>
            <pc:sldMk cId="3174931671" sldId="398"/>
            <ac:spMk id="20" creationId="{BB0FCB1B-4AF9-4D8A-9985-72CBF7C35A22}"/>
          </ac:spMkLst>
        </pc:spChg>
        <pc:spChg chg="del">
          <ac:chgData name="Vũ Khương Duy" userId="b61ef8ffdf23acc3" providerId="LiveId" clId="{DA400054-431D-454B-AF9E-B6035C762E1D}" dt="2021-12-21T07:07:38.678" v="4370" actId="478"/>
          <ac:spMkLst>
            <pc:docMk/>
            <pc:sldMk cId="3174931671" sldId="398"/>
            <ac:spMk id="22" creationId="{00000000-0000-0000-0000-000000000000}"/>
          </ac:spMkLst>
        </pc:spChg>
        <pc:spChg chg="add mod">
          <ac:chgData name="Vũ Khương Duy" userId="b61ef8ffdf23acc3" providerId="LiveId" clId="{DA400054-431D-454B-AF9E-B6035C762E1D}" dt="2021-12-26T16:48:26.877" v="6712" actId="20577"/>
          <ac:spMkLst>
            <pc:docMk/>
            <pc:sldMk cId="3174931671" sldId="398"/>
            <ac:spMk id="22" creationId="{6120CE2C-80A6-438A-B6EB-7DDD020C42E2}"/>
          </ac:spMkLst>
        </pc:spChg>
        <pc:spChg chg="mod">
          <ac:chgData name="Vũ Khương Duy" userId="b61ef8ffdf23acc3" providerId="LiveId" clId="{DA400054-431D-454B-AF9E-B6035C762E1D}" dt="2021-12-21T07:07:39.494" v="4371"/>
          <ac:spMkLst>
            <pc:docMk/>
            <pc:sldMk cId="3174931671" sldId="398"/>
            <ac:spMk id="23" creationId="{D87C7EBF-9C59-4DAF-BE37-29D4F842899C}"/>
          </ac:spMkLst>
        </pc:spChg>
        <pc:spChg chg="mod">
          <ac:chgData name="Vũ Khương Duy" userId="b61ef8ffdf23acc3" providerId="LiveId" clId="{DA400054-431D-454B-AF9E-B6035C762E1D}" dt="2021-12-21T07:07:39.494" v="4371"/>
          <ac:spMkLst>
            <pc:docMk/>
            <pc:sldMk cId="3174931671" sldId="398"/>
            <ac:spMk id="24" creationId="{EC89BE8F-2860-4792-B232-F49819CF1BE1}"/>
          </ac:spMkLst>
        </pc:spChg>
        <pc:spChg chg="del">
          <ac:chgData name="Vũ Khương Duy" userId="b61ef8ffdf23acc3" providerId="LiveId" clId="{DA400054-431D-454B-AF9E-B6035C762E1D}" dt="2021-12-21T07:07:38.678" v="4370" actId="478"/>
          <ac:spMkLst>
            <pc:docMk/>
            <pc:sldMk cId="3174931671" sldId="398"/>
            <ac:spMk id="309" creationId="{00000000-0000-0000-0000-000000000000}"/>
          </ac:spMkLst>
        </pc:spChg>
        <pc:grpChg chg="del">
          <ac:chgData name="Vũ Khương Duy" userId="b61ef8ffdf23acc3" providerId="LiveId" clId="{DA400054-431D-454B-AF9E-B6035C762E1D}" dt="2021-12-21T07:07:38.678" v="4370" actId="478"/>
          <ac:grpSpMkLst>
            <pc:docMk/>
            <pc:sldMk cId="3174931671" sldId="398"/>
            <ac:grpSpMk id="5" creationId="{00000000-0000-0000-0000-000000000000}"/>
          </ac:grpSpMkLst>
        </pc:grpChg>
        <pc:grpChg chg="add mod">
          <ac:chgData name="Vũ Khương Duy" userId="b61ef8ffdf23acc3" providerId="LiveId" clId="{DA400054-431D-454B-AF9E-B6035C762E1D}" dt="2021-12-21T07:07:39.494" v="4371"/>
          <ac:grpSpMkLst>
            <pc:docMk/>
            <pc:sldMk cId="3174931671" sldId="398"/>
            <ac:grpSpMk id="11" creationId="{C2EED420-839F-40A5-8223-4374B13C25F8}"/>
          </ac:grpSpMkLst>
        </pc:grpChg>
        <pc:grpChg chg="mod">
          <ac:chgData name="Vũ Khương Duy" userId="b61ef8ffdf23acc3" providerId="LiveId" clId="{DA400054-431D-454B-AF9E-B6035C762E1D}" dt="2021-12-21T07:07:39.494" v="4371"/>
          <ac:grpSpMkLst>
            <pc:docMk/>
            <pc:sldMk cId="3174931671" sldId="398"/>
            <ac:grpSpMk id="14" creationId="{33BF1B80-10D2-4A1E-AE7F-D85AC5F0FF15}"/>
          </ac:grpSpMkLst>
        </pc:grpChg>
        <pc:grpChg chg="add mod">
          <ac:chgData name="Vũ Khương Duy" userId="b61ef8ffdf23acc3" providerId="LiveId" clId="{DA400054-431D-454B-AF9E-B6035C762E1D}" dt="2021-12-21T07:07:39.494" v="4371"/>
          <ac:grpSpMkLst>
            <pc:docMk/>
            <pc:sldMk cId="3174931671" sldId="398"/>
            <ac:grpSpMk id="21" creationId="{296959EE-155E-47CB-9CED-C6BD163B7B75}"/>
          </ac:grpSpMkLst>
        </pc:grpChg>
        <pc:picChg chg="del">
          <ac:chgData name="Vũ Khương Duy" userId="b61ef8ffdf23acc3" providerId="LiveId" clId="{DA400054-431D-454B-AF9E-B6035C762E1D}" dt="2021-12-21T07:07:38.678" v="4370" actId="478"/>
          <ac:picMkLst>
            <pc:docMk/>
            <pc:sldMk cId="3174931671" sldId="398"/>
            <ac:picMk id="29" creationId="{00000000-0000-0000-0000-000000000000}"/>
          </ac:picMkLst>
        </pc:picChg>
        <pc:picChg chg="del">
          <ac:chgData name="Vũ Khương Duy" userId="b61ef8ffdf23acc3" providerId="LiveId" clId="{DA400054-431D-454B-AF9E-B6035C762E1D}" dt="2021-12-21T07:07:38.678" v="4370" actId="478"/>
          <ac:picMkLst>
            <pc:docMk/>
            <pc:sldMk cId="3174931671" sldId="398"/>
            <ac:picMk id="31" creationId="{00000000-0000-0000-0000-000000000000}"/>
          </ac:picMkLst>
        </pc:picChg>
      </pc:sldChg>
      <pc:sldChg chg="addSp delSp modSp add del modAnim">
        <pc:chgData name="Vũ Khương Duy" userId="b61ef8ffdf23acc3" providerId="LiveId" clId="{DA400054-431D-454B-AF9E-B6035C762E1D}" dt="2021-12-21T07:06:36.678" v="4366" actId="2890"/>
        <pc:sldMkLst>
          <pc:docMk/>
          <pc:sldMk cId="3234302192" sldId="398"/>
        </pc:sldMkLst>
        <pc:spChg chg="mod">
          <ac:chgData name="Vũ Khương Duy" userId="b61ef8ffdf23acc3" providerId="LiveId" clId="{DA400054-431D-454B-AF9E-B6035C762E1D}" dt="2021-12-21T07:06:14.493" v="4361"/>
          <ac:spMkLst>
            <pc:docMk/>
            <pc:sldMk cId="3234302192" sldId="398"/>
            <ac:spMk id="12" creationId="{C0E521F7-4E6D-4C03-99A7-5890EB91DE7A}"/>
          </ac:spMkLst>
        </pc:spChg>
        <pc:spChg chg="mod">
          <ac:chgData name="Vũ Khương Duy" userId="b61ef8ffdf23acc3" providerId="LiveId" clId="{DA400054-431D-454B-AF9E-B6035C762E1D}" dt="2021-12-21T07:06:14.493" v="4361"/>
          <ac:spMkLst>
            <pc:docMk/>
            <pc:sldMk cId="3234302192" sldId="398"/>
            <ac:spMk id="13" creationId="{6500417C-1F4D-40FB-AAB0-84D4F0ADA889}"/>
          </ac:spMkLst>
        </pc:spChg>
        <pc:spChg chg="mod">
          <ac:chgData name="Vũ Khương Duy" userId="b61ef8ffdf23acc3" providerId="LiveId" clId="{DA400054-431D-454B-AF9E-B6035C762E1D}" dt="2021-12-21T07:06:14.493" v="4361"/>
          <ac:spMkLst>
            <pc:docMk/>
            <pc:sldMk cId="3234302192" sldId="398"/>
            <ac:spMk id="15" creationId="{14FF5050-2553-4EC7-BA92-7EE5825B90AA}"/>
          </ac:spMkLst>
        </pc:spChg>
        <pc:spChg chg="mod">
          <ac:chgData name="Vũ Khương Duy" userId="b61ef8ffdf23acc3" providerId="LiveId" clId="{DA400054-431D-454B-AF9E-B6035C762E1D}" dt="2021-12-21T07:06:14.493" v="4361"/>
          <ac:spMkLst>
            <pc:docMk/>
            <pc:sldMk cId="3234302192" sldId="398"/>
            <ac:spMk id="16" creationId="{584251C0-1C93-4D59-8F9E-563CF6BFC4D0}"/>
          </ac:spMkLst>
        </pc:spChg>
        <pc:spChg chg="add del mod">
          <ac:chgData name="Vũ Khương Duy" userId="b61ef8ffdf23acc3" providerId="LiveId" clId="{DA400054-431D-454B-AF9E-B6035C762E1D}" dt="2021-12-21T07:06:34.787" v="4364"/>
          <ac:spMkLst>
            <pc:docMk/>
            <pc:sldMk cId="3234302192" sldId="398"/>
            <ac:spMk id="17" creationId="{FCE0E632-73D5-48F9-9A89-5FC02EE2D668}"/>
          </ac:spMkLst>
        </pc:spChg>
        <pc:spChg chg="add del mod">
          <ac:chgData name="Vũ Khương Duy" userId="b61ef8ffdf23acc3" providerId="LiveId" clId="{DA400054-431D-454B-AF9E-B6035C762E1D}" dt="2021-12-21T07:06:34.787" v="4364"/>
          <ac:spMkLst>
            <pc:docMk/>
            <pc:sldMk cId="3234302192" sldId="398"/>
            <ac:spMk id="18" creationId="{112D86CD-40BA-4DCA-A740-5EF30241E4BC}"/>
          </ac:spMkLst>
        </pc:spChg>
        <pc:spChg chg="add del mod">
          <ac:chgData name="Vũ Khương Duy" userId="b61ef8ffdf23acc3" providerId="LiveId" clId="{DA400054-431D-454B-AF9E-B6035C762E1D}" dt="2021-12-21T07:06:34.787" v="4364"/>
          <ac:spMkLst>
            <pc:docMk/>
            <pc:sldMk cId="3234302192" sldId="398"/>
            <ac:spMk id="19" creationId="{4F7510E5-DC96-4F33-9822-B2C7FB701DAF}"/>
          </ac:spMkLst>
        </pc:spChg>
        <pc:spChg chg="add del mod">
          <ac:chgData name="Vũ Khương Duy" userId="b61ef8ffdf23acc3" providerId="LiveId" clId="{DA400054-431D-454B-AF9E-B6035C762E1D}" dt="2021-12-21T07:06:34.787" v="4364"/>
          <ac:spMkLst>
            <pc:docMk/>
            <pc:sldMk cId="3234302192" sldId="398"/>
            <ac:spMk id="20" creationId="{926057BC-D871-4B79-B510-552592436BE5}"/>
          </ac:spMkLst>
        </pc:spChg>
        <pc:spChg chg="add del">
          <ac:chgData name="Vũ Khương Duy" userId="b61ef8ffdf23acc3" providerId="LiveId" clId="{DA400054-431D-454B-AF9E-B6035C762E1D}" dt="2021-12-21T07:06:35.676" v="4365" actId="478"/>
          <ac:spMkLst>
            <pc:docMk/>
            <pc:sldMk cId="3234302192" sldId="398"/>
            <ac:spMk id="22" creationId="{00000000-0000-0000-0000-000000000000}"/>
          </ac:spMkLst>
        </pc:spChg>
        <pc:spChg chg="mod">
          <ac:chgData name="Vũ Khương Duy" userId="b61ef8ffdf23acc3" providerId="LiveId" clId="{DA400054-431D-454B-AF9E-B6035C762E1D}" dt="2021-12-21T07:06:14.493" v="4361"/>
          <ac:spMkLst>
            <pc:docMk/>
            <pc:sldMk cId="3234302192" sldId="398"/>
            <ac:spMk id="23" creationId="{B32962A2-A683-40FB-98F4-620D07057514}"/>
          </ac:spMkLst>
        </pc:spChg>
        <pc:spChg chg="mod">
          <ac:chgData name="Vũ Khương Duy" userId="b61ef8ffdf23acc3" providerId="LiveId" clId="{DA400054-431D-454B-AF9E-B6035C762E1D}" dt="2021-12-21T07:06:14.493" v="4361"/>
          <ac:spMkLst>
            <pc:docMk/>
            <pc:sldMk cId="3234302192" sldId="398"/>
            <ac:spMk id="24" creationId="{7A9B2FD4-AB06-4F20-943F-88EEB10804A3}"/>
          </ac:spMkLst>
        </pc:spChg>
        <pc:spChg chg="add del">
          <ac:chgData name="Vũ Khương Duy" userId="b61ef8ffdf23acc3" providerId="LiveId" clId="{DA400054-431D-454B-AF9E-B6035C762E1D}" dt="2021-12-21T07:06:35.676" v="4365" actId="478"/>
          <ac:spMkLst>
            <pc:docMk/>
            <pc:sldMk cId="3234302192" sldId="398"/>
            <ac:spMk id="309" creationId="{00000000-0000-0000-0000-000000000000}"/>
          </ac:spMkLst>
        </pc:spChg>
        <pc:grpChg chg="add del">
          <ac:chgData name="Vũ Khương Duy" userId="b61ef8ffdf23acc3" providerId="LiveId" clId="{DA400054-431D-454B-AF9E-B6035C762E1D}" dt="2021-12-21T07:06:35.676" v="4365" actId="478"/>
          <ac:grpSpMkLst>
            <pc:docMk/>
            <pc:sldMk cId="3234302192" sldId="398"/>
            <ac:grpSpMk id="5" creationId="{00000000-0000-0000-0000-000000000000}"/>
          </ac:grpSpMkLst>
        </pc:grpChg>
        <pc:grpChg chg="add del mod">
          <ac:chgData name="Vũ Khương Duy" userId="b61ef8ffdf23acc3" providerId="LiveId" clId="{DA400054-431D-454B-AF9E-B6035C762E1D}" dt="2021-12-21T07:06:34.787" v="4364"/>
          <ac:grpSpMkLst>
            <pc:docMk/>
            <pc:sldMk cId="3234302192" sldId="398"/>
            <ac:grpSpMk id="11" creationId="{943E2A28-9110-4B11-ACBE-9072F5D7644A}"/>
          </ac:grpSpMkLst>
        </pc:grpChg>
        <pc:grpChg chg="mod">
          <ac:chgData name="Vũ Khương Duy" userId="b61ef8ffdf23acc3" providerId="LiveId" clId="{DA400054-431D-454B-AF9E-B6035C762E1D}" dt="2021-12-21T07:06:14.493" v="4361"/>
          <ac:grpSpMkLst>
            <pc:docMk/>
            <pc:sldMk cId="3234302192" sldId="398"/>
            <ac:grpSpMk id="14" creationId="{A0994E1F-6A57-4999-8FF5-656C590323FE}"/>
          </ac:grpSpMkLst>
        </pc:grpChg>
        <pc:grpChg chg="add del mod">
          <ac:chgData name="Vũ Khương Duy" userId="b61ef8ffdf23acc3" providerId="LiveId" clId="{DA400054-431D-454B-AF9E-B6035C762E1D}" dt="2021-12-21T07:06:34.787" v="4364"/>
          <ac:grpSpMkLst>
            <pc:docMk/>
            <pc:sldMk cId="3234302192" sldId="398"/>
            <ac:grpSpMk id="21" creationId="{E3E61B06-99DD-40B1-906E-04600C79C153}"/>
          </ac:grpSpMkLst>
        </pc:grpChg>
        <pc:picChg chg="add del">
          <ac:chgData name="Vũ Khương Duy" userId="b61ef8ffdf23acc3" providerId="LiveId" clId="{DA400054-431D-454B-AF9E-B6035C762E1D}" dt="2021-12-21T07:06:35.676" v="4365" actId="478"/>
          <ac:picMkLst>
            <pc:docMk/>
            <pc:sldMk cId="3234302192" sldId="398"/>
            <ac:picMk id="29" creationId="{00000000-0000-0000-0000-000000000000}"/>
          </ac:picMkLst>
        </pc:picChg>
        <pc:picChg chg="add del">
          <ac:chgData name="Vũ Khương Duy" userId="b61ef8ffdf23acc3" providerId="LiveId" clId="{DA400054-431D-454B-AF9E-B6035C762E1D}" dt="2021-12-21T07:06:35.676" v="4365" actId="478"/>
          <ac:picMkLst>
            <pc:docMk/>
            <pc:sldMk cId="3234302192" sldId="398"/>
            <ac:picMk id="31" creationId="{00000000-0000-0000-0000-000000000000}"/>
          </ac:picMkLst>
        </pc:picChg>
      </pc:sldChg>
      <pc:sldChg chg="delSp modSp add mod modTransition delAnim modAnim">
        <pc:chgData name="Vũ Khương Duy" userId="b61ef8ffdf23acc3" providerId="LiveId" clId="{DA400054-431D-454B-AF9E-B6035C762E1D}" dt="2021-12-26T15:31:59.603" v="6310" actId="21"/>
        <pc:sldMkLst>
          <pc:docMk/>
          <pc:sldMk cId="1343077728" sldId="399"/>
        </pc:sldMkLst>
        <pc:spChg chg="mod">
          <ac:chgData name="Vũ Khương Duy" userId="b61ef8ffdf23acc3" providerId="LiveId" clId="{DA400054-431D-454B-AF9E-B6035C762E1D}" dt="2021-12-26T15:31:59.603" v="6310" actId="21"/>
          <ac:spMkLst>
            <pc:docMk/>
            <pc:sldMk cId="1343077728" sldId="399"/>
            <ac:spMk id="2" creationId="{D7F7F379-B316-470C-A8A5-34EDEF6C6B98}"/>
          </ac:spMkLst>
        </pc:spChg>
        <pc:spChg chg="mod">
          <ac:chgData name="Vũ Khương Duy" userId="b61ef8ffdf23acc3" providerId="LiveId" clId="{DA400054-431D-454B-AF9E-B6035C762E1D}" dt="2021-12-23T15:00:16.633" v="6093" actId="20577"/>
          <ac:spMkLst>
            <pc:docMk/>
            <pc:sldMk cId="1343077728" sldId="399"/>
            <ac:spMk id="19" creationId="{52FA1904-F04E-44C9-B521-CB618927C806}"/>
          </ac:spMkLst>
        </pc:spChg>
        <pc:spChg chg="mod">
          <ac:chgData name="Vũ Khương Duy" userId="b61ef8ffdf23acc3" providerId="LiveId" clId="{DA400054-431D-454B-AF9E-B6035C762E1D}" dt="2021-12-23T15:00:23.485" v="6096" actId="14100"/>
          <ac:spMkLst>
            <pc:docMk/>
            <pc:sldMk cId="1343077728" sldId="399"/>
            <ac:spMk id="21" creationId="{42769B4A-82DB-4696-BC37-C7764F08FC2D}"/>
          </ac:spMkLst>
        </pc:spChg>
        <pc:spChg chg="del">
          <ac:chgData name="Vũ Khương Duy" userId="b61ef8ffdf23acc3" providerId="LiveId" clId="{DA400054-431D-454B-AF9E-B6035C762E1D}" dt="2021-12-21T07:48:37.258" v="4565" actId="478"/>
          <ac:spMkLst>
            <pc:docMk/>
            <pc:sldMk cId="1343077728" sldId="399"/>
            <ac:spMk id="30" creationId="{96F16C2A-A637-4BB5-BF7C-83B5A671AFA0}"/>
          </ac:spMkLst>
        </pc:spChg>
        <pc:spChg chg="mod">
          <ac:chgData name="Vũ Khương Duy" userId="b61ef8ffdf23acc3" providerId="LiveId" clId="{DA400054-431D-454B-AF9E-B6035C762E1D}" dt="2021-12-23T15:00:32.648" v="6100" actId="14100"/>
          <ac:spMkLst>
            <pc:docMk/>
            <pc:sldMk cId="1343077728" sldId="399"/>
            <ac:spMk id="78" creationId="{92482D21-94FF-4C41-AE2A-D8127947F84F}"/>
          </ac:spMkLst>
        </pc:spChg>
      </pc:sldChg>
      <pc:sldChg chg="delSp modSp add mod modTransition modAnim">
        <pc:chgData name="Vũ Khương Duy" userId="b61ef8ffdf23acc3" providerId="LiveId" clId="{DA400054-431D-454B-AF9E-B6035C762E1D}" dt="2021-12-21T18:00:00" v="6066" actId="14100"/>
        <pc:sldMkLst>
          <pc:docMk/>
          <pc:sldMk cId="4165419483" sldId="400"/>
        </pc:sldMkLst>
        <pc:spChg chg="mod">
          <ac:chgData name="Vũ Khương Duy" userId="b61ef8ffdf23acc3" providerId="LiveId" clId="{DA400054-431D-454B-AF9E-B6035C762E1D}" dt="2021-12-21T08:37:37.366" v="4796" actId="20577"/>
          <ac:spMkLst>
            <pc:docMk/>
            <pc:sldMk cId="4165419483" sldId="400"/>
            <ac:spMk id="31" creationId="{F1982C14-D7F5-4060-AEC8-E3E1C0FA2678}"/>
          </ac:spMkLst>
        </pc:spChg>
        <pc:spChg chg="del">
          <ac:chgData name="Vũ Khương Duy" userId="b61ef8ffdf23acc3" providerId="LiveId" clId="{DA400054-431D-454B-AF9E-B6035C762E1D}" dt="2021-12-21T08:28:53.347" v="4727" actId="478"/>
          <ac:spMkLst>
            <pc:docMk/>
            <pc:sldMk cId="4165419483" sldId="400"/>
            <ac:spMk id="33" creationId="{B10FAE45-0C93-415B-B813-18EBD2EEDBA5}"/>
          </ac:spMkLst>
        </pc:spChg>
        <pc:spChg chg="mod">
          <ac:chgData name="Vũ Khương Duy" userId="b61ef8ffdf23acc3" providerId="LiveId" clId="{DA400054-431D-454B-AF9E-B6035C762E1D}" dt="2021-12-21T18:00:00" v="6066" actId="14100"/>
          <ac:spMkLst>
            <pc:docMk/>
            <pc:sldMk cId="4165419483" sldId="400"/>
            <ac:spMk id="77" creationId="{0AF91BAF-FD6C-4119-8CE1-E767D8BE2955}"/>
          </ac:spMkLst>
        </pc:spChg>
        <pc:cxnChg chg="mod">
          <ac:chgData name="Vũ Khương Duy" userId="b61ef8ffdf23acc3" providerId="LiveId" clId="{DA400054-431D-454B-AF9E-B6035C762E1D}" dt="2021-12-21T18:00:00" v="6066" actId="14100"/>
          <ac:cxnSpMkLst>
            <pc:docMk/>
            <pc:sldMk cId="4165419483" sldId="400"/>
            <ac:cxnSpMk id="76" creationId="{8FDB3AF1-5C59-4E9C-A8AB-48B856644A19}"/>
          </ac:cxnSpMkLst>
        </pc:cxnChg>
      </pc:sldChg>
      <pc:sldChg chg="add del">
        <pc:chgData name="Vũ Khương Duy" userId="b61ef8ffdf23acc3" providerId="LiveId" clId="{DA400054-431D-454B-AF9E-B6035C762E1D}" dt="2021-12-21T08:30:13.187" v="4730" actId="2890"/>
        <pc:sldMkLst>
          <pc:docMk/>
          <pc:sldMk cId="18119944" sldId="401"/>
        </pc:sldMkLst>
      </pc:sldChg>
      <pc:sldChg chg="addSp delSp modSp add mod modTransition delAnim modAnim">
        <pc:chgData name="Vũ Khương Duy" userId="b61ef8ffdf23acc3" providerId="LiveId" clId="{DA400054-431D-454B-AF9E-B6035C762E1D}" dt="2021-12-21T18:02:45.726" v="6074"/>
        <pc:sldMkLst>
          <pc:docMk/>
          <pc:sldMk cId="1048824043" sldId="401"/>
        </pc:sldMkLst>
        <pc:spChg chg="mod">
          <ac:chgData name="Vũ Khương Duy" userId="b61ef8ffdf23acc3" providerId="LiveId" clId="{DA400054-431D-454B-AF9E-B6035C762E1D}" dt="2021-12-21T09:04:43.458" v="4951" actId="20577"/>
          <ac:spMkLst>
            <pc:docMk/>
            <pc:sldMk cId="1048824043" sldId="401"/>
            <ac:spMk id="25" creationId="{83D67871-7D85-4736-AB56-6B269D73D2D4}"/>
          </ac:spMkLst>
        </pc:spChg>
        <pc:spChg chg="add del mod">
          <ac:chgData name="Vũ Khương Duy" userId="b61ef8ffdf23acc3" providerId="LiveId" clId="{DA400054-431D-454B-AF9E-B6035C762E1D}" dt="2021-12-21T08:55:45.705" v="4913" actId="478"/>
          <ac:spMkLst>
            <pc:docMk/>
            <pc:sldMk cId="1048824043" sldId="401"/>
            <ac:spMk id="26" creationId="{08F1C39B-8325-4FB8-93DE-6DAB3D90C2F4}"/>
          </ac:spMkLst>
        </pc:spChg>
        <pc:spChg chg="mod">
          <ac:chgData name="Vũ Khương Duy" userId="b61ef8ffdf23acc3" providerId="LiveId" clId="{DA400054-431D-454B-AF9E-B6035C762E1D}" dt="2021-12-21T08:56:15.386" v="4915" actId="164"/>
          <ac:spMkLst>
            <pc:docMk/>
            <pc:sldMk cId="1048824043" sldId="401"/>
            <ac:spMk id="29" creationId="{1E44217F-454D-4DD7-8C24-0AF93C15DD9B}"/>
          </ac:spMkLst>
        </pc:spChg>
        <pc:spChg chg="mod">
          <ac:chgData name="Vũ Khương Duy" userId="b61ef8ffdf23acc3" providerId="LiveId" clId="{DA400054-431D-454B-AF9E-B6035C762E1D}" dt="2021-12-21T09:00:52.713" v="4936" actId="1076"/>
          <ac:spMkLst>
            <pc:docMk/>
            <pc:sldMk cId="1048824043" sldId="401"/>
            <ac:spMk id="33" creationId="{9A6233AB-E9C8-4CC8-8C43-3EA1776ABA71}"/>
          </ac:spMkLst>
        </pc:spChg>
        <pc:spChg chg="add del mod">
          <ac:chgData name="Vũ Khương Duy" userId="b61ef8ffdf23acc3" providerId="LiveId" clId="{DA400054-431D-454B-AF9E-B6035C762E1D}" dt="2021-12-21T09:03:35.661" v="4941" actId="478"/>
          <ac:spMkLst>
            <pc:docMk/>
            <pc:sldMk cId="1048824043" sldId="401"/>
            <ac:spMk id="35" creationId="{367DAADD-9EBB-4E73-ACAC-3F7CA086A30B}"/>
          </ac:spMkLst>
        </pc:spChg>
        <pc:spChg chg="add del">
          <ac:chgData name="Vũ Khương Duy" userId="b61ef8ffdf23acc3" providerId="LiveId" clId="{DA400054-431D-454B-AF9E-B6035C762E1D}" dt="2021-12-21T09:04:40.055" v="4950" actId="478"/>
          <ac:spMkLst>
            <pc:docMk/>
            <pc:sldMk cId="1048824043" sldId="401"/>
            <ac:spMk id="37" creationId="{46FED318-7E30-494F-A4D1-6203254E677A}"/>
          </ac:spMkLst>
        </pc:spChg>
        <pc:spChg chg="add mod">
          <ac:chgData name="Vũ Khương Duy" userId="b61ef8ffdf23acc3" providerId="LiveId" clId="{DA400054-431D-454B-AF9E-B6035C762E1D}" dt="2021-12-21T09:05:20.121" v="4954" actId="1076"/>
          <ac:spMkLst>
            <pc:docMk/>
            <pc:sldMk cId="1048824043" sldId="401"/>
            <ac:spMk id="38" creationId="{79F1BA9D-4BF1-4D5E-B42E-DF5DCB82D3D1}"/>
          </ac:spMkLst>
        </pc:spChg>
        <pc:spChg chg="add mod">
          <ac:chgData name="Vũ Khương Duy" userId="b61ef8ffdf23acc3" providerId="LiveId" clId="{DA400054-431D-454B-AF9E-B6035C762E1D}" dt="2021-12-21T18:01:29.719" v="6072" actId="1076"/>
          <ac:spMkLst>
            <pc:docMk/>
            <pc:sldMk cId="1048824043" sldId="401"/>
            <ac:spMk id="40" creationId="{66231308-E674-4EF4-A270-7BC8D1B1E638}"/>
          </ac:spMkLst>
        </pc:spChg>
        <pc:spChg chg="del">
          <ac:chgData name="Vũ Khương Duy" userId="b61ef8ffdf23acc3" providerId="LiveId" clId="{DA400054-431D-454B-AF9E-B6035C762E1D}" dt="2021-12-21T08:57:56.017" v="4925" actId="478"/>
          <ac:spMkLst>
            <pc:docMk/>
            <pc:sldMk cId="1048824043" sldId="401"/>
            <ac:spMk id="77" creationId="{0AF91BAF-FD6C-4119-8CE1-E767D8BE2955}"/>
          </ac:spMkLst>
        </pc:spChg>
        <pc:spChg chg="mod topLvl">
          <ac:chgData name="Vũ Khương Duy" userId="b61ef8ffdf23acc3" providerId="LiveId" clId="{DA400054-431D-454B-AF9E-B6035C762E1D}" dt="2021-12-21T09:04:57.680" v="4952" actId="165"/>
          <ac:spMkLst>
            <pc:docMk/>
            <pc:sldMk cId="1048824043" sldId="401"/>
            <ac:spMk id="81" creationId="{874EBBAD-F076-4EE6-BFE1-EEAB30C98B27}"/>
          </ac:spMkLst>
        </pc:spChg>
        <pc:spChg chg="mod topLvl">
          <ac:chgData name="Vũ Khương Duy" userId="b61ef8ffdf23acc3" providerId="LiveId" clId="{DA400054-431D-454B-AF9E-B6035C762E1D}" dt="2021-12-21T09:04:57.680" v="4952" actId="165"/>
          <ac:spMkLst>
            <pc:docMk/>
            <pc:sldMk cId="1048824043" sldId="401"/>
            <ac:spMk id="87" creationId="{EA9383AB-D6DC-49A5-B9B5-FC8494BB234E}"/>
          </ac:spMkLst>
        </pc:spChg>
        <pc:grpChg chg="del mod">
          <ac:chgData name="Vũ Khương Duy" userId="b61ef8ffdf23acc3" providerId="LiveId" clId="{DA400054-431D-454B-AF9E-B6035C762E1D}" dt="2021-12-21T09:04:57.680" v="4952" actId="165"/>
          <ac:grpSpMkLst>
            <pc:docMk/>
            <pc:sldMk cId="1048824043" sldId="401"/>
            <ac:grpSpMk id="3" creationId="{A95C17B3-DAEF-4C90-BAEB-7CE3C7A7C376}"/>
          </ac:grpSpMkLst>
        </pc:grpChg>
        <pc:grpChg chg="add del mod">
          <ac:chgData name="Vũ Khương Duy" userId="b61ef8ffdf23acc3" providerId="LiveId" clId="{DA400054-431D-454B-AF9E-B6035C762E1D}" dt="2021-12-21T09:08:04.942" v="4964" actId="478"/>
          <ac:grpSpMkLst>
            <pc:docMk/>
            <pc:sldMk cId="1048824043" sldId="401"/>
            <ac:grpSpMk id="4" creationId="{FE7C0D98-E0B0-41D9-B789-54A72CBF5BF1}"/>
          </ac:grpSpMkLst>
        </pc:grpChg>
        <pc:grpChg chg="add mod">
          <ac:chgData name="Vũ Khương Duy" userId="b61ef8ffdf23acc3" providerId="LiveId" clId="{DA400054-431D-454B-AF9E-B6035C762E1D}" dt="2021-12-21T09:00:33.777" v="4932" actId="1076"/>
          <ac:grpSpMkLst>
            <pc:docMk/>
            <pc:sldMk cId="1048824043" sldId="401"/>
            <ac:grpSpMk id="31" creationId="{31FB83AF-2B30-4520-8E5B-D128D3E623A2}"/>
          </ac:grpSpMkLst>
        </pc:grpChg>
        <pc:cxnChg chg="mod">
          <ac:chgData name="Vũ Khương Duy" userId="b61ef8ffdf23acc3" providerId="LiveId" clId="{DA400054-431D-454B-AF9E-B6035C762E1D}" dt="2021-12-21T09:00:44.312" v="4935" actId="14100"/>
          <ac:cxnSpMkLst>
            <pc:docMk/>
            <pc:sldMk cId="1048824043" sldId="401"/>
            <ac:cxnSpMk id="32" creationId="{45E9358B-B000-4CB6-B233-F4A8FB004113}"/>
          </ac:cxnSpMkLst>
        </pc:cxnChg>
        <pc:cxnChg chg="add mod">
          <ac:chgData name="Vũ Khương Duy" userId="b61ef8ffdf23acc3" providerId="LiveId" clId="{DA400054-431D-454B-AF9E-B6035C762E1D}" dt="2021-12-21T09:08:14.910" v="4965"/>
          <ac:cxnSpMkLst>
            <pc:docMk/>
            <pc:sldMk cId="1048824043" sldId="401"/>
            <ac:cxnSpMk id="39" creationId="{60844E5E-F977-4A41-A5B6-ECAB004C3D99}"/>
          </ac:cxnSpMkLst>
        </pc:cxnChg>
        <pc:cxnChg chg="mod">
          <ac:chgData name="Vũ Khương Duy" userId="b61ef8ffdf23acc3" providerId="LiveId" clId="{DA400054-431D-454B-AF9E-B6035C762E1D}" dt="2021-12-21T08:57:56.017" v="4925" actId="478"/>
          <ac:cxnSpMkLst>
            <pc:docMk/>
            <pc:sldMk cId="1048824043" sldId="401"/>
            <ac:cxnSpMk id="76" creationId="{8FDB3AF1-5C59-4E9C-A8AB-48B856644A19}"/>
          </ac:cxnSpMkLst>
        </pc:cxnChg>
        <pc:cxnChg chg="mod topLvl">
          <ac:chgData name="Vũ Khương Duy" userId="b61ef8ffdf23acc3" providerId="LiveId" clId="{DA400054-431D-454B-AF9E-B6035C762E1D}" dt="2021-12-21T09:04:57.680" v="4952" actId="165"/>
          <ac:cxnSpMkLst>
            <pc:docMk/>
            <pc:sldMk cId="1048824043" sldId="401"/>
            <ac:cxnSpMk id="85" creationId="{5E2093C8-2310-4043-A47A-AB197772D58E}"/>
          </ac:cxnSpMkLst>
        </pc:cxnChg>
        <pc:cxnChg chg="mod topLvl">
          <ac:chgData name="Vũ Khương Duy" userId="b61ef8ffdf23acc3" providerId="LiveId" clId="{DA400054-431D-454B-AF9E-B6035C762E1D}" dt="2021-12-21T09:04:57.680" v="4952" actId="165"/>
          <ac:cxnSpMkLst>
            <pc:docMk/>
            <pc:sldMk cId="1048824043" sldId="401"/>
            <ac:cxnSpMk id="88" creationId="{EBB1A280-3A53-4D24-9FC3-584566B6298B}"/>
          </ac:cxnSpMkLst>
        </pc:cxnChg>
      </pc:sldChg>
      <pc:sldChg chg="add del">
        <pc:chgData name="Vũ Khương Duy" userId="b61ef8ffdf23acc3" providerId="LiveId" clId="{DA400054-431D-454B-AF9E-B6035C762E1D}" dt="2021-12-21T08:54:28.908" v="4903"/>
        <pc:sldMkLst>
          <pc:docMk/>
          <pc:sldMk cId="3437524406" sldId="401"/>
        </pc:sldMkLst>
      </pc:sldChg>
      <pc:sldChg chg="delSp add del modAnim">
        <pc:chgData name="Vũ Khương Duy" userId="b61ef8ffdf23acc3" providerId="LiveId" clId="{DA400054-431D-454B-AF9E-B6035C762E1D}" dt="2021-12-26T15:20:56.294" v="6164" actId="47"/>
        <pc:sldMkLst>
          <pc:docMk/>
          <pc:sldMk cId="1316661748" sldId="402"/>
        </pc:sldMkLst>
        <pc:grpChg chg="del">
          <ac:chgData name="Vũ Khương Duy" userId="b61ef8ffdf23acc3" providerId="LiveId" clId="{DA400054-431D-454B-AF9E-B6035C762E1D}" dt="2021-12-26T15:20:50.850" v="6162" actId="478"/>
          <ac:grpSpMkLst>
            <pc:docMk/>
            <pc:sldMk cId="1316661748" sldId="402"/>
            <ac:grpSpMk id="5" creationId="{27E2CA04-E5B6-43BC-8A20-624B5D11FFD1}"/>
          </ac:grpSpMkLst>
        </pc:grpChg>
      </pc:sldChg>
      <pc:sldChg chg="addSp delSp modSp add mod ord modAnim">
        <pc:chgData name="Vũ Khương Duy" userId="b61ef8ffdf23acc3" providerId="LiveId" clId="{DA400054-431D-454B-AF9E-B6035C762E1D}" dt="2021-12-26T15:29:17.515" v="6308"/>
        <pc:sldMkLst>
          <pc:docMk/>
          <pc:sldMk cId="2441901989" sldId="403"/>
        </pc:sldMkLst>
        <pc:spChg chg="add mod">
          <ac:chgData name="Vũ Khương Duy" userId="b61ef8ffdf23acc3" providerId="LiveId" clId="{DA400054-431D-454B-AF9E-B6035C762E1D}" dt="2021-12-26T15:28:50.967" v="6307" actId="255"/>
          <ac:spMkLst>
            <pc:docMk/>
            <pc:sldMk cId="2441901989" sldId="403"/>
            <ac:spMk id="25" creationId="{94F82AFF-00D2-4E52-8104-954ADEC42096}"/>
          </ac:spMkLst>
        </pc:spChg>
        <pc:spChg chg="del">
          <ac:chgData name="Vũ Khương Duy" userId="b61ef8ffdf23acc3" providerId="LiveId" clId="{DA400054-431D-454B-AF9E-B6035C762E1D}" dt="2021-12-26T15:21:04.461" v="6167" actId="478"/>
          <ac:spMkLst>
            <pc:docMk/>
            <pc:sldMk cId="2441901989" sldId="403"/>
            <ac:spMk id="134" creationId="{00000000-0000-0000-0000-000000000000}"/>
          </ac:spMkLst>
        </pc:spChg>
        <pc:spChg chg="del">
          <ac:chgData name="Vũ Khương Duy" userId="b61ef8ffdf23acc3" providerId="LiveId" clId="{DA400054-431D-454B-AF9E-B6035C762E1D}" dt="2021-12-26T15:21:04.461" v="6167" actId="478"/>
          <ac:spMkLst>
            <pc:docMk/>
            <pc:sldMk cId="2441901989" sldId="403"/>
            <ac:spMk id="135" creationId="{00000000-0000-0000-0000-000000000000}"/>
          </ac:spMkLst>
        </pc:spChg>
        <pc:spChg chg="del">
          <ac:chgData name="Vũ Khương Duy" userId="b61ef8ffdf23acc3" providerId="LiveId" clId="{DA400054-431D-454B-AF9E-B6035C762E1D}" dt="2021-12-26T15:21:04.461" v="6167" actId="478"/>
          <ac:spMkLst>
            <pc:docMk/>
            <pc:sldMk cId="2441901989" sldId="403"/>
            <ac:spMk id="136" creationId="{00000000-0000-0000-0000-000000000000}"/>
          </ac:spMkLst>
        </pc:spChg>
        <pc:spChg chg="del">
          <ac:chgData name="Vũ Khương Duy" userId="b61ef8ffdf23acc3" providerId="LiveId" clId="{DA400054-431D-454B-AF9E-B6035C762E1D}" dt="2021-12-26T15:21:04.461" v="6167" actId="478"/>
          <ac:spMkLst>
            <pc:docMk/>
            <pc:sldMk cId="2441901989" sldId="403"/>
            <ac:spMk id="284" creationId="{00000000-0000-0000-0000-000000000000}"/>
          </ac:spMkLst>
        </pc:spChg>
        <pc:spChg chg="del">
          <ac:chgData name="Vũ Khương Duy" userId="b61ef8ffdf23acc3" providerId="LiveId" clId="{DA400054-431D-454B-AF9E-B6035C762E1D}" dt="2021-12-26T15:21:04.461" v="6167" actId="478"/>
          <ac:spMkLst>
            <pc:docMk/>
            <pc:sldMk cId="2441901989" sldId="403"/>
            <ac:spMk id="285" creationId="{00000000-0000-0000-0000-000000000000}"/>
          </ac:spMkLst>
        </pc:spChg>
        <pc:spChg chg="del">
          <ac:chgData name="Vũ Khương Duy" userId="b61ef8ffdf23acc3" providerId="LiveId" clId="{DA400054-431D-454B-AF9E-B6035C762E1D}" dt="2021-12-26T15:21:04.461" v="6167" actId="478"/>
          <ac:spMkLst>
            <pc:docMk/>
            <pc:sldMk cId="2441901989" sldId="403"/>
            <ac:spMk id="286" creationId="{00000000-0000-0000-0000-000000000000}"/>
          </ac:spMkLst>
        </pc:spChg>
        <pc:spChg chg="del">
          <ac:chgData name="Vũ Khương Duy" userId="b61ef8ffdf23acc3" providerId="LiveId" clId="{DA400054-431D-454B-AF9E-B6035C762E1D}" dt="2021-12-26T15:21:04.461" v="6167" actId="478"/>
          <ac:spMkLst>
            <pc:docMk/>
            <pc:sldMk cId="2441901989" sldId="403"/>
            <ac:spMk id="307" creationId="{00000000-0000-0000-0000-000000000000}"/>
          </ac:spMkLst>
        </pc:spChg>
        <pc:spChg chg="del">
          <ac:chgData name="Vũ Khương Duy" userId="b61ef8ffdf23acc3" providerId="LiveId" clId="{DA400054-431D-454B-AF9E-B6035C762E1D}" dt="2021-12-26T15:21:04.461" v="6167" actId="478"/>
          <ac:spMkLst>
            <pc:docMk/>
            <pc:sldMk cId="2441901989" sldId="403"/>
            <ac:spMk id="309" creationId="{00000000-0000-0000-0000-000000000000}"/>
          </ac:spMkLst>
        </pc:spChg>
        <pc:spChg chg="del">
          <ac:chgData name="Vũ Khương Duy" userId="b61ef8ffdf23acc3" providerId="LiveId" clId="{DA400054-431D-454B-AF9E-B6035C762E1D}" dt="2021-12-26T15:21:04.461" v="6167" actId="478"/>
          <ac:spMkLst>
            <pc:docMk/>
            <pc:sldMk cId="2441901989" sldId="403"/>
            <ac:spMk id="311" creationId="{00000000-0000-0000-0000-000000000000}"/>
          </ac:spMkLst>
        </pc:spChg>
        <pc:spChg chg="del">
          <ac:chgData name="Vũ Khương Duy" userId="b61ef8ffdf23acc3" providerId="LiveId" clId="{DA400054-431D-454B-AF9E-B6035C762E1D}" dt="2021-12-26T15:21:04.461" v="6167" actId="478"/>
          <ac:spMkLst>
            <pc:docMk/>
            <pc:sldMk cId="2441901989" sldId="403"/>
            <ac:spMk id="313" creationId="{00000000-0000-0000-0000-000000000000}"/>
          </ac:spMkLst>
        </pc:spChg>
        <pc:grpChg chg="del">
          <ac:chgData name="Vũ Khương Duy" userId="b61ef8ffdf23acc3" providerId="LiveId" clId="{DA400054-431D-454B-AF9E-B6035C762E1D}" dt="2021-12-26T15:21:04.461" v="6167" actId="478"/>
          <ac:grpSpMkLst>
            <pc:docMk/>
            <pc:sldMk cId="2441901989" sldId="403"/>
            <ac:grpSpMk id="4" creationId="{00000000-0000-0000-0000-000000000000}"/>
          </ac:grpSpMkLst>
        </pc:grpChg>
        <pc:grpChg chg="del">
          <ac:chgData name="Vũ Khương Duy" userId="b61ef8ffdf23acc3" providerId="LiveId" clId="{DA400054-431D-454B-AF9E-B6035C762E1D}" dt="2021-12-26T15:21:04.461" v="6167" actId="478"/>
          <ac:grpSpMkLst>
            <pc:docMk/>
            <pc:sldMk cId="2441901989" sldId="403"/>
            <ac:grpSpMk id="5" creationId="{00000000-0000-0000-0000-000000000000}"/>
          </ac:grpSpMkLst>
        </pc:grpChg>
        <pc:grpChg chg="del">
          <ac:chgData name="Vũ Khương Duy" userId="b61ef8ffdf23acc3" providerId="LiveId" clId="{DA400054-431D-454B-AF9E-B6035C762E1D}" dt="2021-12-26T15:21:04.461" v="6167" actId="478"/>
          <ac:grpSpMkLst>
            <pc:docMk/>
            <pc:sldMk cId="2441901989" sldId="403"/>
            <ac:grpSpMk id="6" creationId="{00000000-0000-0000-0000-000000000000}"/>
          </ac:grpSpMkLst>
        </pc:grpChg>
        <pc:grpChg chg="del">
          <ac:chgData name="Vũ Khương Duy" userId="b61ef8ffdf23acc3" providerId="LiveId" clId="{DA400054-431D-454B-AF9E-B6035C762E1D}" dt="2021-12-26T15:21:04.461" v="6167" actId="478"/>
          <ac:grpSpMkLst>
            <pc:docMk/>
            <pc:sldMk cId="2441901989" sldId="403"/>
            <ac:grpSpMk id="7" creationId="{00000000-0000-0000-0000-000000000000}"/>
          </ac:grpSpMkLst>
        </pc:grpChg>
        <pc:picChg chg="del">
          <ac:chgData name="Vũ Khương Duy" userId="b61ef8ffdf23acc3" providerId="LiveId" clId="{DA400054-431D-454B-AF9E-B6035C762E1D}" dt="2021-12-26T15:25:09.148" v="6185" actId="478"/>
          <ac:picMkLst>
            <pc:docMk/>
            <pc:sldMk cId="2441901989" sldId="403"/>
            <ac:picMk id="133" creationId="{00000000-0000-0000-0000-000000000000}"/>
          </ac:picMkLst>
        </pc:picChg>
      </pc:sldChg>
      <pc:sldChg chg="addSp delSp modSp add mod ord delAnim modAnim">
        <pc:chgData name="Vũ Khương Duy" userId="b61ef8ffdf23acc3" providerId="LiveId" clId="{DA400054-431D-454B-AF9E-B6035C762E1D}" dt="2021-12-29T13:58:48.134" v="6727"/>
        <pc:sldMkLst>
          <pc:docMk/>
          <pc:sldMk cId="9826172" sldId="404"/>
        </pc:sldMkLst>
        <pc:spChg chg="add mod">
          <ac:chgData name="Vũ Khương Duy" userId="b61ef8ffdf23acc3" providerId="LiveId" clId="{DA400054-431D-454B-AF9E-B6035C762E1D}" dt="2021-12-26T16:34:28.758" v="6558" actId="1076"/>
          <ac:spMkLst>
            <pc:docMk/>
            <pc:sldMk cId="9826172" sldId="404"/>
            <ac:spMk id="7" creationId="{0D448C1F-E3A1-4612-A2CB-31B6B415BE08}"/>
          </ac:spMkLst>
        </pc:spChg>
        <pc:spChg chg="del mod">
          <ac:chgData name="Vũ Khương Duy" userId="b61ef8ffdf23acc3" providerId="LiveId" clId="{DA400054-431D-454B-AF9E-B6035C762E1D}" dt="2021-12-26T16:39:34.690" v="6565" actId="478"/>
          <ac:spMkLst>
            <pc:docMk/>
            <pc:sldMk cId="9826172" sldId="404"/>
            <ac:spMk id="8" creationId="{24C7A200-6136-4C7C-A187-94156B3F125E}"/>
          </ac:spMkLst>
        </pc:spChg>
        <pc:spChg chg="mod">
          <ac:chgData name="Vũ Khương Duy" userId="b61ef8ffdf23acc3" providerId="LiveId" clId="{DA400054-431D-454B-AF9E-B6035C762E1D}" dt="2021-12-29T13:52:45.642" v="6715" actId="1076"/>
          <ac:spMkLst>
            <pc:docMk/>
            <pc:sldMk cId="9826172" sldId="404"/>
            <ac:spMk id="9" creationId="{C2FEBD7C-19D6-4871-9B1E-F54C64D56D4B}"/>
          </ac:spMkLst>
        </pc:spChg>
        <pc:spChg chg="del mod">
          <ac:chgData name="Vũ Khương Duy" userId="b61ef8ffdf23acc3" providerId="LiveId" clId="{DA400054-431D-454B-AF9E-B6035C762E1D}" dt="2021-12-26T16:16:41.866" v="6412" actId="478"/>
          <ac:spMkLst>
            <pc:docMk/>
            <pc:sldMk cId="9826172" sldId="404"/>
            <ac:spMk id="10" creationId="{648995F5-0D77-4112-80C5-A4C302A9E1BE}"/>
          </ac:spMkLst>
        </pc:spChg>
        <pc:spChg chg="add del">
          <ac:chgData name="Vũ Khương Duy" userId="b61ef8ffdf23acc3" providerId="LiveId" clId="{DA400054-431D-454B-AF9E-B6035C762E1D}" dt="2021-12-26T16:16:54.218" v="6415" actId="478"/>
          <ac:spMkLst>
            <pc:docMk/>
            <pc:sldMk cId="9826172" sldId="404"/>
            <ac:spMk id="11" creationId="{5EB3148C-E75F-4469-8C37-3F08FC4D7014}"/>
          </ac:spMkLst>
        </pc:spChg>
        <pc:spChg chg="del">
          <ac:chgData name="Vũ Khương Duy" userId="b61ef8ffdf23acc3" providerId="LiveId" clId="{DA400054-431D-454B-AF9E-B6035C762E1D}" dt="2021-12-26T16:33:56.159" v="6551" actId="478"/>
          <ac:spMkLst>
            <pc:docMk/>
            <pc:sldMk cId="9826172" sldId="404"/>
            <ac:spMk id="12" creationId="{28BF8A0D-9A0A-40F2-A7A7-CF80B597D023}"/>
          </ac:spMkLst>
        </pc:spChg>
        <pc:picChg chg="add del mod">
          <ac:chgData name="Vũ Khương Duy" userId="b61ef8ffdf23acc3" providerId="LiveId" clId="{DA400054-431D-454B-AF9E-B6035C762E1D}" dt="2021-12-29T13:58:48.134" v="6727"/>
          <ac:picMkLst>
            <pc:docMk/>
            <pc:sldMk cId="9826172" sldId="404"/>
            <ac:picMk id="5" creationId="{3C7E7263-371F-4BEF-8768-AACA3B0E29AA}"/>
          </ac:picMkLst>
        </pc:picChg>
        <pc:picChg chg="add mod">
          <ac:chgData name="Vũ Khương Duy" userId="b61ef8ffdf23acc3" providerId="LiveId" clId="{DA400054-431D-454B-AF9E-B6035C762E1D}" dt="2021-12-26T16:35:35.783" v="6560"/>
          <ac:picMkLst>
            <pc:docMk/>
            <pc:sldMk cId="9826172" sldId="404"/>
            <ac:picMk id="10" creationId="{EE5BFEAE-5225-48D8-9299-002923296CBE}"/>
          </ac:picMkLst>
        </pc:picChg>
        <pc:picChg chg="add del mod">
          <ac:chgData name="Vũ Khương Duy" userId="b61ef8ffdf23acc3" providerId="LiveId" clId="{DA400054-431D-454B-AF9E-B6035C762E1D}" dt="2021-12-26T16:35:58.071" v="6564" actId="478"/>
          <ac:picMkLst>
            <pc:docMk/>
            <pc:sldMk cId="9826172" sldId="404"/>
            <ac:picMk id="11" creationId="{211205E2-FC12-4CBA-ACB2-5C69ACB7D628}"/>
          </ac:picMkLst>
        </pc:picChg>
      </pc:sldChg>
      <pc:sldChg chg="add del">
        <pc:chgData name="Vũ Khương Duy" userId="b61ef8ffdf23acc3" providerId="LiveId" clId="{DA400054-431D-454B-AF9E-B6035C762E1D}" dt="2021-12-26T16:17:32.465" v="6423" actId="2890"/>
        <pc:sldMkLst>
          <pc:docMk/>
          <pc:sldMk cId="2395114918" sldId="405"/>
        </pc:sldMkLst>
      </pc:sldChg>
      <pc:sldChg chg="addSp delSp modSp add del mod delAnim modAnim">
        <pc:chgData name="Vũ Khương Duy" userId="b61ef8ffdf23acc3" providerId="LiveId" clId="{DA400054-431D-454B-AF9E-B6035C762E1D}" dt="2021-12-26T16:40:55.043" v="6582" actId="47"/>
        <pc:sldMkLst>
          <pc:docMk/>
          <pc:sldMk cId="2701359061" sldId="405"/>
        </pc:sldMkLst>
        <pc:spChg chg="del">
          <ac:chgData name="Vũ Khương Duy" userId="b61ef8ffdf23acc3" providerId="LiveId" clId="{DA400054-431D-454B-AF9E-B6035C762E1D}" dt="2021-12-26T16:19:39.459" v="6435" actId="478"/>
          <ac:spMkLst>
            <pc:docMk/>
            <pc:sldMk cId="2701359061" sldId="405"/>
            <ac:spMk id="7" creationId="{0D448C1F-E3A1-4612-A2CB-31B6B415BE08}"/>
          </ac:spMkLst>
        </pc:spChg>
        <pc:spChg chg="mod">
          <ac:chgData name="Vũ Khương Duy" userId="b61ef8ffdf23acc3" providerId="LiveId" clId="{DA400054-431D-454B-AF9E-B6035C762E1D}" dt="2021-12-26T16:20:10.908" v="6444" actId="14100"/>
          <ac:spMkLst>
            <pc:docMk/>
            <pc:sldMk cId="2701359061" sldId="405"/>
            <ac:spMk id="8" creationId="{24C7A200-6136-4C7C-A187-94156B3F125E}"/>
          </ac:spMkLst>
        </pc:spChg>
        <pc:spChg chg="mod">
          <ac:chgData name="Vũ Khương Duy" userId="b61ef8ffdf23acc3" providerId="LiveId" clId="{DA400054-431D-454B-AF9E-B6035C762E1D}" dt="2021-12-26T16:19:53.818" v="6439" actId="14100"/>
          <ac:spMkLst>
            <pc:docMk/>
            <pc:sldMk cId="2701359061" sldId="405"/>
            <ac:spMk id="9" creationId="{C2FEBD7C-19D6-4871-9B1E-F54C64D56D4B}"/>
          </ac:spMkLst>
        </pc:spChg>
        <pc:spChg chg="add del">
          <ac:chgData name="Vũ Khương Duy" userId="b61ef8ffdf23acc3" providerId="LiveId" clId="{DA400054-431D-454B-AF9E-B6035C762E1D}" dt="2021-12-26T16:18:55.191" v="6427" actId="22"/>
          <ac:spMkLst>
            <pc:docMk/>
            <pc:sldMk cId="2701359061" sldId="405"/>
            <ac:spMk id="10" creationId="{19A5F73A-0B02-4857-BC68-73995B0C489E}"/>
          </ac:spMkLst>
        </pc:spChg>
        <pc:spChg chg="add del mod">
          <ac:chgData name="Vũ Khương Duy" userId="b61ef8ffdf23acc3" providerId="LiveId" clId="{DA400054-431D-454B-AF9E-B6035C762E1D}" dt="2021-12-26T16:19:39.474" v="6437"/>
          <ac:spMkLst>
            <pc:docMk/>
            <pc:sldMk cId="2701359061" sldId="405"/>
            <ac:spMk id="11" creationId="{FACCD899-D3B0-473B-9E7D-D3E866181E22}"/>
          </ac:spMkLst>
        </pc:spChg>
        <pc:spChg chg="del">
          <ac:chgData name="Vũ Khương Duy" userId="b61ef8ffdf23acc3" providerId="LiveId" clId="{DA400054-431D-454B-AF9E-B6035C762E1D}" dt="2021-12-26T16:20:03.819" v="6442" actId="478"/>
          <ac:spMkLst>
            <pc:docMk/>
            <pc:sldMk cId="2701359061" sldId="405"/>
            <ac:spMk id="12" creationId="{28BF8A0D-9A0A-40F2-A7A7-CF80B597D023}"/>
          </ac:spMkLst>
        </pc:spChg>
        <pc:spChg chg="add del mod">
          <ac:chgData name="Vũ Khương Duy" userId="b61ef8ffdf23acc3" providerId="LiveId" clId="{DA400054-431D-454B-AF9E-B6035C762E1D}" dt="2021-12-26T16:20:58.527" v="6448"/>
          <ac:spMkLst>
            <pc:docMk/>
            <pc:sldMk cId="2701359061" sldId="405"/>
            <ac:spMk id="13" creationId="{4E8FE29C-54B2-4A3E-94B5-52C9A10C42C8}"/>
          </ac:spMkLst>
        </pc:spChg>
      </pc:sldChg>
      <pc:sldChg chg="delSp modSp add mod delAnim">
        <pc:chgData name="Vũ Khương Duy" userId="b61ef8ffdf23acc3" providerId="LiveId" clId="{DA400054-431D-454B-AF9E-B6035C762E1D}" dt="2021-12-26T16:32:04.764" v="6539" actId="20577"/>
        <pc:sldMkLst>
          <pc:docMk/>
          <pc:sldMk cId="4183007167" sldId="406"/>
        </pc:sldMkLst>
        <pc:spChg chg="del">
          <ac:chgData name="Vũ Khương Duy" userId="b61ef8ffdf23acc3" providerId="LiveId" clId="{DA400054-431D-454B-AF9E-B6035C762E1D}" dt="2021-12-26T16:21:53.811" v="6453" actId="478"/>
          <ac:spMkLst>
            <pc:docMk/>
            <pc:sldMk cId="4183007167" sldId="406"/>
            <ac:spMk id="8" creationId="{24C7A200-6136-4C7C-A187-94156B3F125E}"/>
          </ac:spMkLst>
        </pc:spChg>
        <pc:spChg chg="mod">
          <ac:chgData name="Vũ Khương Duy" userId="b61ef8ffdf23acc3" providerId="LiveId" clId="{DA400054-431D-454B-AF9E-B6035C762E1D}" dt="2021-12-26T16:32:04.764" v="6539" actId="20577"/>
          <ac:spMkLst>
            <pc:docMk/>
            <pc:sldMk cId="4183007167" sldId="406"/>
            <ac:spMk id="9" creationId="{C2FEBD7C-19D6-4871-9B1E-F54C64D56D4B}"/>
          </ac:spMkLst>
        </pc:spChg>
      </pc:sldChg>
      <pc:sldChg chg="addSp delSp modSp add mod ord">
        <pc:chgData name="Vũ Khương Duy" userId="b61ef8ffdf23acc3" providerId="LiveId" clId="{DA400054-431D-454B-AF9E-B6035C762E1D}" dt="2021-12-26T16:29:10.073" v="6495"/>
        <pc:sldMkLst>
          <pc:docMk/>
          <pc:sldMk cId="3944700089" sldId="407"/>
        </pc:sldMkLst>
        <pc:spChg chg="add del mod">
          <ac:chgData name="Vũ Khương Duy" userId="b61ef8ffdf23acc3" providerId="LiveId" clId="{DA400054-431D-454B-AF9E-B6035C762E1D}" dt="2021-12-26T16:29:03.936" v="6493"/>
          <ac:spMkLst>
            <pc:docMk/>
            <pc:sldMk cId="3944700089" sldId="407"/>
            <ac:spMk id="5" creationId="{3B298C82-C376-49BD-86BF-3CD2C6ECC787}"/>
          </ac:spMkLst>
        </pc:spChg>
        <pc:spChg chg="mod">
          <ac:chgData name="Vũ Khương Duy" userId="b61ef8ffdf23acc3" providerId="LiveId" clId="{DA400054-431D-454B-AF9E-B6035C762E1D}" dt="2021-12-26T16:29:03.167" v="6491"/>
          <ac:spMkLst>
            <pc:docMk/>
            <pc:sldMk cId="3944700089" sldId="407"/>
            <ac:spMk id="9" creationId="{C2FEBD7C-19D6-4871-9B1E-F54C64D56D4B}"/>
          </ac:spMkLst>
        </pc:spChg>
      </pc:sldChg>
      <pc:sldChg chg="addSp delSp modSp add mod ord delAnim">
        <pc:chgData name="Vũ Khương Duy" userId="b61ef8ffdf23acc3" providerId="LiveId" clId="{DA400054-431D-454B-AF9E-B6035C762E1D}" dt="2021-12-26T16:44:37.758" v="6632" actId="14100"/>
        <pc:sldMkLst>
          <pc:docMk/>
          <pc:sldMk cId="3574669942" sldId="408"/>
        </pc:sldMkLst>
        <pc:spChg chg="add del mod">
          <ac:chgData name="Vũ Khương Duy" userId="b61ef8ffdf23acc3" providerId="LiveId" clId="{DA400054-431D-454B-AF9E-B6035C762E1D}" dt="2021-12-26T16:22:53.160" v="6465"/>
          <ac:spMkLst>
            <pc:docMk/>
            <pc:sldMk cId="3574669942" sldId="408"/>
            <ac:spMk id="6" creationId="{72793E38-C484-463C-9041-7E5848D340C0}"/>
          </ac:spMkLst>
        </pc:spChg>
        <pc:spChg chg="del">
          <ac:chgData name="Vũ Khương Duy" userId="b61ef8ffdf23acc3" providerId="LiveId" clId="{DA400054-431D-454B-AF9E-B6035C762E1D}" dt="2021-12-26T16:44:32.616" v="6630" actId="478"/>
          <ac:spMkLst>
            <pc:docMk/>
            <pc:sldMk cId="3574669942" sldId="408"/>
            <ac:spMk id="8" creationId="{24C7A200-6136-4C7C-A187-94156B3F125E}"/>
          </ac:spMkLst>
        </pc:spChg>
        <pc:spChg chg="mod">
          <ac:chgData name="Vũ Khương Duy" userId="b61ef8ffdf23acc3" providerId="LiveId" clId="{DA400054-431D-454B-AF9E-B6035C762E1D}" dt="2021-12-26T16:44:37.758" v="6632" actId="14100"/>
          <ac:spMkLst>
            <pc:docMk/>
            <pc:sldMk cId="3574669942" sldId="408"/>
            <ac:spMk id="9" creationId="{C2FEBD7C-19D6-4871-9B1E-F54C64D56D4B}"/>
          </ac:spMkLst>
        </pc:spChg>
        <pc:picChg chg="del">
          <ac:chgData name="Vũ Khương Duy" userId="b61ef8ffdf23acc3" providerId="LiveId" clId="{DA400054-431D-454B-AF9E-B6035C762E1D}" dt="2021-12-26T16:44:33.432" v="6631" actId="478"/>
          <ac:picMkLst>
            <pc:docMk/>
            <pc:sldMk cId="3574669942" sldId="408"/>
            <ac:picMk id="28" creationId="{00000000-0000-0000-0000-000000000000}"/>
          </ac:picMkLst>
        </pc:picChg>
      </pc:sldChg>
      <pc:sldChg chg="addSp delSp modSp add mod ord delAnim modAnim">
        <pc:chgData name="Vũ Khương Duy" userId="b61ef8ffdf23acc3" providerId="LiveId" clId="{DA400054-431D-454B-AF9E-B6035C762E1D}" dt="2021-12-26T16:46:45.955" v="6655" actId="14100"/>
        <pc:sldMkLst>
          <pc:docMk/>
          <pc:sldMk cId="3220382841" sldId="409"/>
        </pc:sldMkLst>
        <pc:spChg chg="add del mod">
          <ac:chgData name="Vũ Khương Duy" userId="b61ef8ffdf23acc3" providerId="LiveId" clId="{DA400054-431D-454B-AF9E-B6035C762E1D}" dt="2021-12-26T16:28:23.439" v="6488"/>
          <ac:spMkLst>
            <pc:docMk/>
            <pc:sldMk cId="3220382841" sldId="409"/>
            <ac:spMk id="6" creationId="{14B5FCA0-C936-47B3-A68E-52F08AC55A49}"/>
          </ac:spMkLst>
        </pc:spChg>
        <pc:spChg chg="del">
          <ac:chgData name="Vũ Khương Duy" userId="b61ef8ffdf23acc3" providerId="LiveId" clId="{DA400054-431D-454B-AF9E-B6035C762E1D}" dt="2021-12-26T16:46:41.852" v="6653" actId="478"/>
          <ac:spMkLst>
            <pc:docMk/>
            <pc:sldMk cId="3220382841" sldId="409"/>
            <ac:spMk id="8" creationId="{24C7A200-6136-4C7C-A187-94156B3F125E}"/>
          </ac:spMkLst>
        </pc:spChg>
        <pc:spChg chg="mod">
          <ac:chgData name="Vũ Khương Duy" userId="b61ef8ffdf23acc3" providerId="LiveId" clId="{DA400054-431D-454B-AF9E-B6035C762E1D}" dt="2021-12-26T16:46:45.955" v="6655" actId="14100"/>
          <ac:spMkLst>
            <pc:docMk/>
            <pc:sldMk cId="3220382841" sldId="409"/>
            <ac:spMk id="9" creationId="{C2FEBD7C-19D6-4871-9B1E-F54C64D56D4B}"/>
          </ac:spMkLst>
        </pc:spChg>
        <pc:picChg chg="del">
          <ac:chgData name="Vũ Khương Duy" userId="b61ef8ffdf23acc3" providerId="LiveId" clId="{DA400054-431D-454B-AF9E-B6035C762E1D}" dt="2021-12-26T16:46:42.409" v="6654" actId="478"/>
          <ac:picMkLst>
            <pc:docMk/>
            <pc:sldMk cId="3220382841" sldId="409"/>
            <ac:picMk id="28" creationId="{00000000-0000-0000-0000-000000000000}"/>
          </ac:picMkLst>
        </pc:picChg>
      </pc:sldChg>
      <pc:sldChg chg="addSp delSp modSp add mod delAnim">
        <pc:chgData name="Vũ Khương Duy" userId="b61ef8ffdf23acc3" providerId="LiveId" clId="{DA400054-431D-454B-AF9E-B6035C762E1D}" dt="2021-12-26T16:24:30.102" v="6481" actId="20577"/>
        <pc:sldMkLst>
          <pc:docMk/>
          <pc:sldMk cId="3733403428" sldId="410"/>
        </pc:sldMkLst>
        <pc:spChg chg="add del mod">
          <ac:chgData name="Vũ Khương Duy" userId="b61ef8ffdf23acc3" providerId="LiveId" clId="{DA400054-431D-454B-AF9E-B6035C762E1D}" dt="2021-12-26T16:23:53.283" v="6474"/>
          <ac:spMkLst>
            <pc:docMk/>
            <pc:sldMk cId="3733403428" sldId="410"/>
            <ac:spMk id="6" creationId="{7ABADB41-6DE8-4E88-8AEC-62BA0F7A9861}"/>
          </ac:spMkLst>
        </pc:spChg>
        <pc:spChg chg="del">
          <ac:chgData name="Vũ Khương Duy" userId="b61ef8ffdf23acc3" providerId="LiveId" clId="{DA400054-431D-454B-AF9E-B6035C762E1D}" dt="2021-12-26T16:23:53.283" v="6472" actId="478"/>
          <ac:spMkLst>
            <pc:docMk/>
            <pc:sldMk cId="3733403428" sldId="410"/>
            <ac:spMk id="8" creationId="{24C7A200-6136-4C7C-A187-94156B3F125E}"/>
          </ac:spMkLst>
        </pc:spChg>
        <pc:spChg chg="mod">
          <ac:chgData name="Vũ Khương Duy" userId="b61ef8ffdf23acc3" providerId="LiveId" clId="{DA400054-431D-454B-AF9E-B6035C762E1D}" dt="2021-12-26T16:24:30.102" v="6481" actId="20577"/>
          <ac:spMkLst>
            <pc:docMk/>
            <pc:sldMk cId="3733403428" sldId="410"/>
            <ac:spMk id="9" creationId="{C2FEBD7C-19D6-4871-9B1E-F54C64D56D4B}"/>
          </ac:spMkLst>
        </pc:spChg>
        <pc:picChg chg="del">
          <ac:chgData name="Vũ Khương Duy" userId="b61ef8ffdf23acc3" providerId="LiveId" clId="{DA400054-431D-454B-AF9E-B6035C762E1D}" dt="2021-12-26T16:23:55.715" v="6475" actId="478"/>
          <ac:picMkLst>
            <pc:docMk/>
            <pc:sldMk cId="3733403428" sldId="410"/>
            <ac:picMk id="28" creationId="{00000000-0000-0000-0000-000000000000}"/>
          </ac:picMkLst>
        </pc:picChg>
      </pc:sldChg>
      <pc:sldChg chg="addSp delSp modSp add mod ord delAnim modAnim">
        <pc:chgData name="Vũ Khương Duy" userId="b61ef8ffdf23acc3" providerId="LiveId" clId="{DA400054-431D-454B-AF9E-B6035C762E1D}" dt="2021-12-26T16:46:53.507" v="6658" actId="14100"/>
        <pc:sldMkLst>
          <pc:docMk/>
          <pc:sldMk cId="2308070911" sldId="411"/>
        </pc:sldMkLst>
        <pc:spChg chg="add del mod">
          <ac:chgData name="Vũ Khương Duy" userId="b61ef8ffdf23acc3" providerId="LiveId" clId="{DA400054-431D-454B-AF9E-B6035C762E1D}" dt="2021-12-26T16:30:22.012" v="6511"/>
          <ac:spMkLst>
            <pc:docMk/>
            <pc:sldMk cId="2308070911" sldId="411"/>
            <ac:spMk id="6" creationId="{A7AC08D6-F6CC-4C99-B7EB-C60E6529025A}"/>
          </ac:spMkLst>
        </pc:spChg>
        <pc:spChg chg="del">
          <ac:chgData name="Vũ Khương Duy" userId="b61ef8ffdf23acc3" providerId="LiveId" clId="{DA400054-431D-454B-AF9E-B6035C762E1D}" dt="2021-12-26T16:46:49.675" v="6656" actId="478"/>
          <ac:spMkLst>
            <pc:docMk/>
            <pc:sldMk cId="2308070911" sldId="411"/>
            <ac:spMk id="8" creationId="{24C7A200-6136-4C7C-A187-94156B3F125E}"/>
          </ac:spMkLst>
        </pc:spChg>
        <pc:spChg chg="mod">
          <ac:chgData name="Vũ Khương Duy" userId="b61ef8ffdf23acc3" providerId="LiveId" clId="{DA400054-431D-454B-AF9E-B6035C762E1D}" dt="2021-12-26T16:46:53.507" v="6658" actId="14100"/>
          <ac:spMkLst>
            <pc:docMk/>
            <pc:sldMk cId="2308070911" sldId="411"/>
            <ac:spMk id="9" creationId="{C2FEBD7C-19D6-4871-9B1E-F54C64D56D4B}"/>
          </ac:spMkLst>
        </pc:spChg>
        <pc:picChg chg="del">
          <ac:chgData name="Vũ Khương Duy" userId="b61ef8ffdf23acc3" providerId="LiveId" clId="{DA400054-431D-454B-AF9E-B6035C762E1D}" dt="2021-12-26T16:46:50.117" v="6657" actId="478"/>
          <ac:picMkLst>
            <pc:docMk/>
            <pc:sldMk cId="2308070911" sldId="411"/>
            <ac:picMk id="28" creationId="{00000000-0000-0000-0000-000000000000}"/>
          </ac:picMkLst>
        </pc:picChg>
      </pc:sldChg>
      <pc:sldChg chg="addSp delSp modSp add mod delAnim">
        <pc:chgData name="Vũ Khương Duy" userId="b61ef8ffdf23acc3" providerId="LiveId" clId="{DA400054-431D-454B-AF9E-B6035C762E1D}" dt="2021-12-26T16:47:00.299" v="6661" actId="14100"/>
        <pc:sldMkLst>
          <pc:docMk/>
          <pc:sldMk cId="3280315519" sldId="412"/>
        </pc:sldMkLst>
        <pc:spChg chg="add del mod">
          <ac:chgData name="Vũ Khương Duy" userId="b61ef8ffdf23acc3" providerId="LiveId" clId="{DA400054-431D-454B-AF9E-B6035C762E1D}" dt="2021-12-26T16:30:45.921" v="6520"/>
          <ac:spMkLst>
            <pc:docMk/>
            <pc:sldMk cId="3280315519" sldId="412"/>
            <ac:spMk id="6" creationId="{C539D1A4-F984-42EF-8822-F53FE994C962}"/>
          </ac:spMkLst>
        </pc:spChg>
        <pc:spChg chg="del">
          <ac:chgData name="Vũ Khương Duy" userId="b61ef8ffdf23acc3" providerId="LiveId" clId="{DA400054-431D-454B-AF9E-B6035C762E1D}" dt="2021-12-26T16:46:56.191" v="6659" actId="478"/>
          <ac:spMkLst>
            <pc:docMk/>
            <pc:sldMk cId="3280315519" sldId="412"/>
            <ac:spMk id="8" creationId="{24C7A200-6136-4C7C-A187-94156B3F125E}"/>
          </ac:spMkLst>
        </pc:spChg>
        <pc:spChg chg="mod">
          <ac:chgData name="Vũ Khương Duy" userId="b61ef8ffdf23acc3" providerId="LiveId" clId="{DA400054-431D-454B-AF9E-B6035C762E1D}" dt="2021-12-26T16:47:00.299" v="6661" actId="14100"/>
          <ac:spMkLst>
            <pc:docMk/>
            <pc:sldMk cId="3280315519" sldId="412"/>
            <ac:spMk id="9" creationId="{C2FEBD7C-19D6-4871-9B1E-F54C64D56D4B}"/>
          </ac:spMkLst>
        </pc:spChg>
        <pc:picChg chg="del">
          <ac:chgData name="Vũ Khương Duy" userId="b61ef8ffdf23acc3" providerId="LiveId" clId="{DA400054-431D-454B-AF9E-B6035C762E1D}" dt="2021-12-26T16:46:56.955" v="6660" actId="478"/>
          <ac:picMkLst>
            <pc:docMk/>
            <pc:sldMk cId="3280315519" sldId="412"/>
            <ac:picMk id="28" creationId="{00000000-0000-0000-0000-000000000000}"/>
          </ac:picMkLst>
        </pc:picChg>
      </pc:sldChg>
      <pc:sldChg chg="addSp delSp modSp add mod delAnim modAnim">
        <pc:chgData name="Vũ Khương Duy" userId="b61ef8ffdf23acc3" providerId="LiveId" clId="{DA400054-431D-454B-AF9E-B6035C762E1D}" dt="2021-12-26T16:32:47.096" v="6550" actId="20577"/>
        <pc:sldMkLst>
          <pc:docMk/>
          <pc:sldMk cId="806980386" sldId="413"/>
        </pc:sldMkLst>
        <pc:spChg chg="add del mod">
          <ac:chgData name="Vũ Khương Duy" userId="b61ef8ffdf23acc3" providerId="LiveId" clId="{DA400054-431D-454B-AF9E-B6035C762E1D}" dt="2021-12-26T16:31:32.450" v="6529"/>
          <ac:spMkLst>
            <pc:docMk/>
            <pc:sldMk cId="806980386" sldId="413"/>
            <ac:spMk id="6" creationId="{BF73AF9B-36A0-473B-843E-8626250993E5}"/>
          </ac:spMkLst>
        </pc:spChg>
        <pc:spChg chg="del">
          <ac:chgData name="Vũ Khương Duy" userId="b61ef8ffdf23acc3" providerId="LiveId" clId="{DA400054-431D-454B-AF9E-B6035C762E1D}" dt="2021-12-26T16:31:32.450" v="6527" actId="478"/>
          <ac:spMkLst>
            <pc:docMk/>
            <pc:sldMk cId="806980386" sldId="413"/>
            <ac:spMk id="8" creationId="{24C7A200-6136-4C7C-A187-94156B3F125E}"/>
          </ac:spMkLst>
        </pc:spChg>
        <pc:spChg chg="mod">
          <ac:chgData name="Vũ Khương Duy" userId="b61ef8ffdf23acc3" providerId="LiveId" clId="{DA400054-431D-454B-AF9E-B6035C762E1D}" dt="2021-12-26T16:32:47.096" v="6550" actId="20577"/>
          <ac:spMkLst>
            <pc:docMk/>
            <pc:sldMk cId="806980386" sldId="413"/>
            <ac:spMk id="9" creationId="{C2FEBD7C-19D6-4871-9B1E-F54C64D56D4B}"/>
          </ac:spMkLst>
        </pc:spChg>
        <pc:picChg chg="del">
          <ac:chgData name="Vũ Khương Duy" userId="b61ef8ffdf23acc3" providerId="LiveId" clId="{DA400054-431D-454B-AF9E-B6035C762E1D}" dt="2021-12-26T16:31:34.110" v="6530" actId="478"/>
          <ac:picMkLst>
            <pc:docMk/>
            <pc:sldMk cId="806980386" sldId="413"/>
            <ac:picMk id="28" creationId="{00000000-0000-0000-0000-000000000000}"/>
          </ac:picMkLst>
        </pc:picChg>
      </pc:sldChg>
      <pc:sldChg chg="addSp delSp modSp add mod delAnim">
        <pc:chgData name="Vũ Khương Duy" userId="b61ef8ffdf23acc3" providerId="LiveId" clId="{DA400054-431D-454B-AF9E-B6035C762E1D}" dt="2021-12-29T13:58:49.384" v="6729" actId="14100"/>
        <pc:sldMkLst>
          <pc:docMk/>
          <pc:sldMk cId="4125424912" sldId="414"/>
        </pc:sldMkLst>
        <pc:spChg chg="del">
          <ac:chgData name="Vũ Khương Duy" userId="b61ef8ffdf23acc3" providerId="LiveId" clId="{DA400054-431D-454B-AF9E-B6035C762E1D}" dt="2021-12-26T16:39:50.590" v="6568" actId="478"/>
          <ac:spMkLst>
            <pc:docMk/>
            <pc:sldMk cId="4125424912" sldId="414"/>
            <ac:spMk id="7" creationId="{0D448C1F-E3A1-4612-A2CB-31B6B415BE08}"/>
          </ac:spMkLst>
        </pc:spChg>
        <pc:spChg chg="del">
          <ac:chgData name="Vũ Khương Duy" userId="b61ef8ffdf23acc3" providerId="LiveId" clId="{DA400054-431D-454B-AF9E-B6035C762E1D}" dt="2021-12-26T16:39:55.085" v="6569" actId="478"/>
          <ac:spMkLst>
            <pc:docMk/>
            <pc:sldMk cId="4125424912" sldId="414"/>
            <ac:spMk id="9" creationId="{C2FEBD7C-19D6-4871-9B1E-F54C64D56D4B}"/>
          </ac:spMkLst>
        </pc:spChg>
        <pc:picChg chg="add del mod">
          <ac:chgData name="Vũ Khương Duy" userId="b61ef8ffdf23acc3" providerId="LiveId" clId="{DA400054-431D-454B-AF9E-B6035C762E1D}" dt="2021-12-29T13:58:49.384" v="6729" actId="14100"/>
          <ac:picMkLst>
            <pc:docMk/>
            <pc:sldMk cId="4125424912" sldId="414"/>
            <ac:picMk id="3" creationId="{1CEDE4F6-D159-45DB-A127-D27A79045C41}"/>
          </ac:picMkLst>
        </pc:picChg>
        <pc:picChg chg="del">
          <ac:chgData name="Vũ Khương Duy" userId="b61ef8ffdf23acc3" providerId="LiveId" clId="{DA400054-431D-454B-AF9E-B6035C762E1D}" dt="2021-12-26T16:39:57.801" v="6570" actId="478"/>
          <ac:picMkLst>
            <pc:docMk/>
            <pc:sldMk cId="4125424912" sldId="414"/>
            <ac:picMk id="28" creationId="{00000000-0000-0000-0000-000000000000}"/>
          </ac:picMkLst>
        </pc:picChg>
      </pc:sldChg>
      <pc:sldChg chg="delSp modSp add mod delAnim">
        <pc:chgData name="Vũ Khương Duy" userId="b61ef8ffdf23acc3" providerId="LiveId" clId="{DA400054-431D-454B-AF9E-B6035C762E1D}" dt="2021-12-26T16:40:39.842" v="6581" actId="14100"/>
        <pc:sldMkLst>
          <pc:docMk/>
          <pc:sldMk cId="259108337" sldId="415"/>
        </pc:sldMkLst>
        <pc:spChg chg="del">
          <ac:chgData name="Vũ Khương Duy" userId="b61ef8ffdf23acc3" providerId="LiveId" clId="{DA400054-431D-454B-AF9E-B6035C762E1D}" dt="2021-12-26T16:40:35.292" v="6579" actId="478"/>
          <ac:spMkLst>
            <pc:docMk/>
            <pc:sldMk cId="259108337" sldId="415"/>
            <ac:spMk id="8" creationId="{24C7A200-6136-4C7C-A187-94156B3F125E}"/>
          </ac:spMkLst>
        </pc:spChg>
        <pc:spChg chg="mod">
          <ac:chgData name="Vũ Khương Duy" userId="b61ef8ffdf23acc3" providerId="LiveId" clId="{DA400054-431D-454B-AF9E-B6035C762E1D}" dt="2021-12-26T16:40:39.842" v="6581" actId="14100"/>
          <ac:spMkLst>
            <pc:docMk/>
            <pc:sldMk cId="259108337" sldId="415"/>
            <ac:spMk id="9" creationId="{C2FEBD7C-19D6-4871-9B1E-F54C64D56D4B}"/>
          </ac:spMkLst>
        </pc:spChg>
        <pc:picChg chg="del">
          <ac:chgData name="Vũ Khương Duy" userId="b61ef8ffdf23acc3" providerId="LiveId" clId="{DA400054-431D-454B-AF9E-B6035C762E1D}" dt="2021-12-26T16:40:36.528" v="6580" actId="478"/>
          <ac:picMkLst>
            <pc:docMk/>
            <pc:sldMk cId="259108337" sldId="415"/>
            <ac:picMk id="28" creationId="{00000000-0000-0000-0000-000000000000}"/>
          </ac:picMkLst>
        </pc:picChg>
      </pc:sldChg>
      <pc:sldChg chg="addSp delSp modSp add mod delAnim">
        <pc:chgData name="Vũ Khương Duy" userId="b61ef8ffdf23acc3" providerId="LiveId" clId="{DA400054-431D-454B-AF9E-B6035C762E1D}" dt="2021-12-26T16:42:15.154" v="6599" actId="14100"/>
        <pc:sldMkLst>
          <pc:docMk/>
          <pc:sldMk cId="3312296365" sldId="416"/>
        </pc:sldMkLst>
        <pc:spChg chg="del mod">
          <ac:chgData name="Vũ Khương Duy" userId="b61ef8ffdf23acc3" providerId="LiveId" clId="{DA400054-431D-454B-AF9E-B6035C762E1D}" dt="2021-12-26T16:41:12.231" v="6585" actId="478"/>
          <ac:spMkLst>
            <pc:docMk/>
            <pc:sldMk cId="3312296365" sldId="416"/>
            <ac:spMk id="9" creationId="{C2FEBD7C-19D6-4871-9B1E-F54C64D56D4B}"/>
          </ac:spMkLst>
        </pc:spChg>
        <pc:picChg chg="add mod">
          <ac:chgData name="Vũ Khương Duy" userId="b61ef8ffdf23acc3" providerId="LiveId" clId="{DA400054-431D-454B-AF9E-B6035C762E1D}" dt="2021-12-26T16:42:15.154" v="6599" actId="14100"/>
          <ac:picMkLst>
            <pc:docMk/>
            <pc:sldMk cId="3312296365" sldId="416"/>
            <ac:picMk id="3" creationId="{F406C881-C419-4B61-BCDA-60F1F1A53C75}"/>
          </ac:picMkLst>
        </pc:picChg>
      </pc:sldChg>
      <pc:sldChg chg="addSp modSp new mod">
        <pc:chgData name="Vũ Khương Duy" userId="b61ef8ffdf23acc3" providerId="LiveId" clId="{DA400054-431D-454B-AF9E-B6035C762E1D}" dt="2021-12-26T16:43:17.266" v="6613" actId="14100"/>
        <pc:sldMkLst>
          <pc:docMk/>
          <pc:sldMk cId="4267814407" sldId="417"/>
        </pc:sldMkLst>
        <pc:picChg chg="add mod">
          <ac:chgData name="Vũ Khương Duy" userId="b61ef8ffdf23acc3" providerId="LiveId" clId="{DA400054-431D-454B-AF9E-B6035C762E1D}" dt="2021-12-26T16:43:17.266" v="6613" actId="14100"/>
          <ac:picMkLst>
            <pc:docMk/>
            <pc:sldMk cId="4267814407" sldId="417"/>
            <ac:picMk id="3" creationId="{2E5FEA08-8211-40D4-ADB0-8D73377F04D1}"/>
          </ac:picMkLst>
        </pc:picChg>
      </pc:sldChg>
      <pc:sldChg chg="addSp delSp modSp add mod ord">
        <pc:chgData name="Vũ Khương Duy" userId="b61ef8ffdf23acc3" providerId="LiveId" clId="{DA400054-431D-454B-AF9E-B6035C762E1D}" dt="2021-12-26T16:45:59.003" v="6645" actId="14100"/>
        <pc:sldMkLst>
          <pc:docMk/>
          <pc:sldMk cId="2791197390" sldId="418"/>
        </pc:sldMkLst>
        <pc:picChg chg="del">
          <ac:chgData name="Vũ Khương Duy" userId="b61ef8ffdf23acc3" providerId="LiveId" clId="{DA400054-431D-454B-AF9E-B6035C762E1D}" dt="2021-12-26T16:43:23.881" v="6614" actId="478"/>
          <ac:picMkLst>
            <pc:docMk/>
            <pc:sldMk cId="2791197390" sldId="418"/>
            <ac:picMk id="3" creationId="{2E5FEA08-8211-40D4-ADB0-8D73377F04D1}"/>
          </ac:picMkLst>
        </pc:picChg>
        <pc:picChg chg="add mod">
          <ac:chgData name="Vũ Khương Duy" userId="b61ef8ffdf23acc3" providerId="LiveId" clId="{DA400054-431D-454B-AF9E-B6035C762E1D}" dt="2021-12-26T16:45:59.003" v="6645" actId="14100"/>
          <ac:picMkLst>
            <pc:docMk/>
            <pc:sldMk cId="2791197390" sldId="418"/>
            <ac:picMk id="4" creationId="{2023F478-41B9-4235-915D-FCB22C559052}"/>
          </ac:picMkLst>
        </pc:picChg>
      </pc:sldChg>
      <pc:sldChg chg="addSp modSp new mod ord">
        <pc:chgData name="Vũ Khương Duy" userId="b61ef8ffdf23acc3" providerId="LiveId" clId="{DA400054-431D-454B-AF9E-B6035C762E1D}" dt="2021-12-26T16:47:56.507" v="6682" actId="14100"/>
        <pc:sldMkLst>
          <pc:docMk/>
          <pc:sldMk cId="2937177788" sldId="419"/>
        </pc:sldMkLst>
        <pc:picChg chg="add mod">
          <ac:chgData name="Vũ Khương Duy" userId="b61ef8ffdf23acc3" providerId="LiveId" clId="{DA400054-431D-454B-AF9E-B6035C762E1D}" dt="2021-12-26T16:47:56.507" v="6682" actId="14100"/>
          <ac:picMkLst>
            <pc:docMk/>
            <pc:sldMk cId="2937177788" sldId="419"/>
            <ac:picMk id="3" creationId="{1F115CD1-E091-40FC-81BD-25590A895029}"/>
          </ac:picMkLst>
        </pc:picChg>
      </pc:sldChg>
      <pc:sldChg chg="addSp modSp new mod ord">
        <pc:chgData name="Vũ Khương Duy" userId="b61ef8ffdf23acc3" providerId="LiveId" clId="{DA400054-431D-454B-AF9E-B6035C762E1D}" dt="2021-12-26T16:47:23.771" v="6668" actId="14100"/>
        <pc:sldMkLst>
          <pc:docMk/>
          <pc:sldMk cId="2932748362" sldId="420"/>
        </pc:sldMkLst>
        <pc:picChg chg="add mod">
          <ac:chgData name="Vũ Khương Duy" userId="b61ef8ffdf23acc3" providerId="LiveId" clId="{DA400054-431D-454B-AF9E-B6035C762E1D}" dt="2021-12-26T16:47:23.771" v="6668" actId="14100"/>
          <ac:picMkLst>
            <pc:docMk/>
            <pc:sldMk cId="2932748362" sldId="420"/>
            <ac:picMk id="3" creationId="{50A26B30-EFF9-4123-9D87-579601E5C71B}"/>
          </ac:picMkLst>
        </pc:picChg>
      </pc:sldChg>
      <pc:sldChg chg="new del ord">
        <pc:chgData name="Vũ Khương Duy" userId="b61ef8ffdf23acc3" providerId="LiveId" clId="{DA400054-431D-454B-AF9E-B6035C762E1D}" dt="2021-12-26T16:48:03.496" v="6683" actId="2696"/>
        <pc:sldMkLst>
          <pc:docMk/>
          <pc:sldMk cId="4007757235" sldId="421"/>
        </pc:sldMkLst>
      </pc:sldChg>
      <pc:sldChg chg="addSp modSp new mod ord">
        <pc:chgData name="Vũ Khương Duy" userId="b61ef8ffdf23acc3" providerId="LiveId" clId="{DA400054-431D-454B-AF9E-B6035C762E1D}" dt="2021-12-26T16:46:22.187" v="6652" actId="14100"/>
        <pc:sldMkLst>
          <pc:docMk/>
          <pc:sldMk cId="3486445540" sldId="422"/>
        </pc:sldMkLst>
        <pc:picChg chg="add mod">
          <ac:chgData name="Vũ Khương Duy" userId="b61ef8ffdf23acc3" providerId="LiveId" clId="{DA400054-431D-454B-AF9E-B6035C762E1D}" dt="2021-12-26T16:46:22.187" v="6652" actId="14100"/>
          <ac:picMkLst>
            <pc:docMk/>
            <pc:sldMk cId="3486445540" sldId="422"/>
            <ac:picMk id="3" creationId="{E955D144-9D06-4BD7-8563-87244A2C3C35}"/>
          </ac:picMkLst>
        </pc:picChg>
      </pc:sldChg>
      <pc:sldChg chg="addSp modSp new mod ord">
        <pc:chgData name="Vũ Khương Duy" userId="b61ef8ffdf23acc3" providerId="LiveId" clId="{DA400054-431D-454B-AF9E-B6035C762E1D}" dt="2021-12-29T13:49:49.519" v="6714"/>
        <pc:sldMkLst>
          <pc:docMk/>
          <pc:sldMk cId="4049104376" sldId="423"/>
        </pc:sldMkLst>
        <pc:picChg chg="add mod">
          <ac:chgData name="Vũ Khương Duy" userId="b61ef8ffdf23acc3" providerId="LiveId" clId="{DA400054-431D-454B-AF9E-B6035C762E1D}" dt="2021-12-26T16:45:28.179" v="6638" actId="14100"/>
          <ac:picMkLst>
            <pc:docMk/>
            <pc:sldMk cId="4049104376" sldId="423"/>
            <ac:picMk id="3" creationId="{8B7CBE49-DEC5-456E-BCA3-1EA3938BEB7D}"/>
          </ac:picMkLst>
        </pc:picChg>
      </pc:sldChg>
      <pc:sldChg chg="addSp modSp new mod">
        <pc:chgData name="Vũ Khương Duy" userId="b61ef8ffdf23acc3" providerId="LiveId" clId="{DA400054-431D-454B-AF9E-B6035C762E1D}" dt="2021-12-26T16:47:40.795" v="6675" actId="14100"/>
        <pc:sldMkLst>
          <pc:docMk/>
          <pc:sldMk cId="1711021363" sldId="424"/>
        </pc:sldMkLst>
        <pc:picChg chg="add mod">
          <ac:chgData name="Vũ Khương Duy" userId="b61ef8ffdf23acc3" providerId="LiveId" clId="{DA400054-431D-454B-AF9E-B6035C762E1D}" dt="2021-12-26T16:47:40.795" v="6675" actId="14100"/>
          <ac:picMkLst>
            <pc:docMk/>
            <pc:sldMk cId="1711021363" sldId="424"/>
            <ac:picMk id="3" creationId="{92C8F5D2-A4E8-4682-91D9-5ABB3ED71345}"/>
          </ac:picMkLst>
        </pc:picChg>
      </pc:sldChg>
      <pc:sldMasterChg chg="modTransition modSldLayout">
        <pc:chgData name="Vũ Khương Duy" userId="b61ef8ffdf23acc3" providerId="LiveId" clId="{DA400054-431D-454B-AF9E-B6035C762E1D}" dt="2021-12-21T07:41:32.677" v="4549"/>
        <pc:sldMasterMkLst>
          <pc:docMk/>
          <pc:sldMasterMk cId="0" sldId="2147483648"/>
        </pc:sldMasterMkLst>
        <pc:sldLayoutChg chg="modTransition">
          <pc:chgData name="Vũ Khương Duy" userId="b61ef8ffdf23acc3" providerId="LiveId" clId="{DA400054-431D-454B-AF9E-B6035C762E1D}" dt="2021-12-21T07:41:32.677" v="4549"/>
          <pc:sldLayoutMkLst>
            <pc:docMk/>
            <pc:sldMasterMk cId="0" sldId="2147483648"/>
            <pc:sldLayoutMk cId="0" sldId="2147483649"/>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0"/>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1"/>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2"/>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3"/>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4"/>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5"/>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6"/>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7"/>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8"/>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59"/>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0"/>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1"/>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2"/>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3"/>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4"/>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5"/>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6"/>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7"/>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8"/>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69"/>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0"/>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1"/>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2"/>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3"/>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4"/>
          </pc:sldLayoutMkLst>
        </pc:sldLayoutChg>
        <pc:sldLayoutChg chg="modTransition">
          <pc:chgData name="Vũ Khương Duy" userId="b61ef8ffdf23acc3" providerId="LiveId" clId="{DA400054-431D-454B-AF9E-B6035C762E1D}" dt="2021-12-21T07:41:32.677" v="4549"/>
          <pc:sldLayoutMkLst>
            <pc:docMk/>
            <pc:sldMasterMk cId="0" sldId="2147483648"/>
            <pc:sldLayoutMk cId="0" sldId="214748367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Yeseva One" panose="00000500000000000000" charset="0"/>
              <a:ea typeface="Yeseva One" panose="00000500000000000000" charset="0"/>
              <a:cs typeface="Yeseva One" panose="000005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Yeseva One" panose="00000500000000000000" charset="0"/>
              </a:rPr>
              <a:t>2021/12/30</a:t>
            </a:fld>
            <a:endParaRPr lang="zh-CN" altLang="en-US">
              <a:ea typeface="Yeseva One" panose="000005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Yeseva One" panose="00000500000000000000" charset="0"/>
              <a:ea typeface="Yeseva One" panose="00000500000000000000" charset="0"/>
              <a:cs typeface="Yeseva One" panose="000005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Yeseva One" panose="00000500000000000000" charset="0"/>
              </a:rPr>
              <a:t>‹#›</a:t>
            </a:fld>
            <a:endParaRPr lang="zh-CN" altLang="en-US">
              <a:ea typeface="Yeseva One" panose="0000050000000000000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Yeseva One" panose="00000500000000000000" charset="0"/>
                <a:ea typeface="Yeseva One" panose="00000500000000000000" charset="0"/>
                <a:cs typeface="Yeseva One" panose="00000500000000000000"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Yeseva One" panose="00000500000000000000" charset="0"/>
                <a:ea typeface="Yeseva One" panose="00000500000000000000" charset="0"/>
                <a:cs typeface="Yeseva One" panose="00000500000000000000" charset="0"/>
              </a:defRPr>
            </a:lvl1pPr>
          </a:lstStyle>
          <a:p>
            <a:fld id="{620609E5-0D7D-4A72-A3E7-84F347EBBF95}" type="datetimeFigureOut">
              <a:rPr lang="zh-CN" altLang="en-US" smtClean="0"/>
              <a:t>2021/12/30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Yeseva One" panose="00000500000000000000" charset="0"/>
                <a:ea typeface="Yeseva One" panose="00000500000000000000" charset="0"/>
                <a:cs typeface="Yeseva One"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Yeseva One" panose="00000500000000000000" charset="0"/>
                <a:ea typeface="Yeseva One" panose="00000500000000000000" charset="0"/>
                <a:cs typeface="Yeseva One" panose="00000500000000000000" charset="0"/>
              </a:defRPr>
            </a:lvl1pPr>
          </a:lstStyle>
          <a:p>
            <a:fld id="{643E3D15-37DA-4B0B-BB5B-F9782FE4C1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Yeseva One" panose="00000500000000000000" charset="0"/>
        <a:ea typeface="Yeseva One" panose="00000500000000000000" charset="0"/>
        <a:cs typeface="Yeseva One" panose="00000500000000000000" charset="0"/>
      </a:defRPr>
    </a:lvl1pPr>
    <a:lvl2pPr marL="457200" algn="l" defTabSz="914400" rtl="0" eaLnBrk="1" latinLnBrk="0" hangingPunct="1">
      <a:defRPr sz="1200" kern="1200">
        <a:solidFill>
          <a:schemeClr val="tx1"/>
        </a:solidFill>
        <a:latin typeface="Yeseva One" panose="00000500000000000000" charset="0"/>
        <a:ea typeface="Yeseva One" panose="00000500000000000000" charset="0"/>
        <a:cs typeface="Yeseva One" panose="00000500000000000000" charset="0"/>
      </a:defRPr>
    </a:lvl2pPr>
    <a:lvl3pPr marL="914400" algn="l" defTabSz="914400" rtl="0" eaLnBrk="1" latinLnBrk="0" hangingPunct="1">
      <a:defRPr sz="1200" kern="1200">
        <a:solidFill>
          <a:schemeClr val="tx1"/>
        </a:solidFill>
        <a:latin typeface="Yeseva One" panose="00000500000000000000" charset="0"/>
        <a:ea typeface="Yeseva One" panose="00000500000000000000" charset="0"/>
        <a:cs typeface="Yeseva One" panose="00000500000000000000" charset="0"/>
      </a:defRPr>
    </a:lvl3pPr>
    <a:lvl4pPr marL="1371600" algn="l" defTabSz="914400" rtl="0" eaLnBrk="1" latinLnBrk="0" hangingPunct="1">
      <a:defRPr sz="1200" kern="1200">
        <a:solidFill>
          <a:schemeClr val="tx1"/>
        </a:solidFill>
        <a:latin typeface="Yeseva One" panose="00000500000000000000" charset="0"/>
        <a:ea typeface="Yeseva One" panose="00000500000000000000" charset="0"/>
        <a:cs typeface="Yeseva One" panose="00000500000000000000" charset="0"/>
      </a:defRPr>
    </a:lvl4pPr>
    <a:lvl5pPr marL="1828800" algn="l" defTabSz="914400" rtl="0" eaLnBrk="1" latinLnBrk="0" hangingPunct="1">
      <a:defRPr sz="1200" kern="1200">
        <a:solidFill>
          <a:schemeClr val="tx1"/>
        </a:solidFill>
        <a:latin typeface="Yeseva One" panose="00000500000000000000" charset="0"/>
        <a:ea typeface="Yeseva One" panose="00000500000000000000" charset="0"/>
        <a:cs typeface="Yeseva One"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a:t>
            </a:fld>
            <a:endParaRPr lang="zh-CN" altLang="en-US"/>
          </a:p>
        </p:txBody>
      </p:sp>
    </p:spTree>
    <p:extLst>
      <p:ext uri="{BB962C8B-B14F-4D97-AF65-F5344CB8AC3E}">
        <p14:creationId xmlns:p14="http://schemas.microsoft.com/office/powerpoint/2010/main" val="178843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12</a:t>
            </a:fld>
            <a:endParaRPr lang="zh-CN" altLang="en-US"/>
          </a:p>
        </p:txBody>
      </p:sp>
    </p:spTree>
    <p:extLst>
      <p:ext uri="{BB962C8B-B14F-4D97-AF65-F5344CB8AC3E}">
        <p14:creationId xmlns:p14="http://schemas.microsoft.com/office/powerpoint/2010/main" val="380948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13</a:t>
            </a:fld>
            <a:endParaRPr lang="zh-CN" altLang="en-US"/>
          </a:p>
        </p:txBody>
      </p:sp>
    </p:spTree>
    <p:extLst>
      <p:ext uri="{BB962C8B-B14F-4D97-AF65-F5344CB8AC3E}">
        <p14:creationId xmlns:p14="http://schemas.microsoft.com/office/powerpoint/2010/main" val="2234185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14</a:t>
            </a:fld>
            <a:endParaRPr lang="zh-CN" altLang="en-US"/>
          </a:p>
        </p:txBody>
      </p:sp>
    </p:spTree>
    <p:extLst>
      <p:ext uri="{BB962C8B-B14F-4D97-AF65-F5344CB8AC3E}">
        <p14:creationId xmlns:p14="http://schemas.microsoft.com/office/powerpoint/2010/main" val="1324958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15</a:t>
            </a:fld>
            <a:endParaRPr lang="zh-CN" altLang="en-US"/>
          </a:p>
        </p:txBody>
      </p:sp>
    </p:spTree>
    <p:extLst>
      <p:ext uri="{BB962C8B-B14F-4D97-AF65-F5344CB8AC3E}">
        <p14:creationId xmlns:p14="http://schemas.microsoft.com/office/powerpoint/2010/main" val="327856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16</a:t>
            </a:fld>
            <a:endParaRPr lang="zh-CN" altLang="en-US"/>
          </a:p>
        </p:txBody>
      </p:sp>
    </p:spTree>
    <p:extLst>
      <p:ext uri="{BB962C8B-B14F-4D97-AF65-F5344CB8AC3E}">
        <p14:creationId xmlns:p14="http://schemas.microsoft.com/office/powerpoint/2010/main" val="36735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17</a:t>
            </a:fld>
            <a:endParaRPr lang="zh-CN" altLang="en-US"/>
          </a:p>
        </p:txBody>
      </p:sp>
    </p:spTree>
    <p:extLst>
      <p:ext uri="{BB962C8B-B14F-4D97-AF65-F5344CB8AC3E}">
        <p14:creationId xmlns:p14="http://schemas.microsoft.com/office/powerpoint/2010/main" val="20958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18</a:t>
            </a:fld>
            <a:endParaRPr lang="zh-CN" altLang="en-US"/>
          </a:p>
        </p:txBody>
      </p:sp>
    </p:spTree>
    <p:extLst>
      <p:ext uri="{BB962C8B-B14F-4D97-AF65-F5344CB8AC3E}">
        <p14:creationId xmlns:p14="http://schemas.microsoft.com/office/powerpoint/2010/main" val="58792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E3D15-37DA-4B0B-BB5B-F9782FE4C100}" type="slidenum">
              <a:rPr lang="zh-CN" altLang="en-US" smtClean="0"/>
              <a:t>19</a:t>
            </a:fld>
            <a:endParaRPr lang="zh-CN" altLang="en-US"/>
          </a:p>
        </p:txBody>
      </p:sp>
    </p:spTree>
    <p:extLst>
      <p:ext uri="{BB962C8B-B14F-4D97-AF65-F5344CB8AC3E}">
        <p14:creationId xmlns:p14="http://schemas.microsoft.com/office/powerpoint/2010/main" val="307782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Yeseva One" panose="00000500000000000000" charset="0"/>
                <a:ea typeface="Yeseva One" panose="00000500000000000000" charset="0"/>
                <a:cs typeface="Yeseva One" panose="00000500000000000000" charset="0"/>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16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Yeseva One" panose="00000500000000000000" charset="0"/>
                <a:ea typeface="Yeseva One" panose="00000500000000000000" charset="0"/>
                <a:cs typeface="Yeseva One" panose="00000500000000000000" charset="0"/>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16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8711160" y="4723360"/>
            <a:ext cx="432841" cy="432974"/>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Yeseva One" panose="00000500000000000000" charset="0"/>
            </a:endParaRPr>
          </a:p>
        </p:txBody>
      </p:sp>
      <p:sp>
        <p:nvSpPr>
          <p:cNvPr id="3" name="TextBox 15"/>
          <p:cNvSpPr txBox="1"/>
          <p:nvPr userDrawn="1"/>
        </p:nvSpPr>
        <p:spPr>
          <a:xfrm>
            <a:off x="8785275" y="4860172"/>
            <a:ext cx="340825" cy="221197"/>
          </a:xfrm>
          <a:prstGeom prst="rect">
            <a:avLst/>
          </a:prstGeom>
          <a:noFill/>
        </p:spPr>
        <p:txBody>
          <a:bodyPr wrap="square" lIns="51419" tIns="25709" rIns="51419" bIns="25709" rtlCol="0">
            <a:spAutoFit/>
          </a:bodyPr>
          <a:lstStyle/>
          <a:p>
            <a:pPr algn="ctr"/>
            <a:fld id="{2EEF1883-7A0E-4F66-9932-E581691AD397}" type="slidenum">
              <a:rPr lang="zh-CN" altLang="en-US" sz="1100" smtClean="0">
                <a:solidFill>
                  <a:schemeClr val="bg1">
                    <a:lumMod val="85000"/>
                  </a:schemeClr>
                </a:solidFill>
                <a:latin typeface="Yeseva One" panose="00000500000000000000" charset="0"/>
                <a:ea typeface="Yeseva One" panose="00000500000000000000" charset="0"/>
                <a:cs typeface="Yeseva One" panose="00000500000000000000" charset="0"/>
              </a:rPr>
              <a:t>‹#›</a:t>
            </a:fld>
            <a:r>
              <a:rPr lang="zh-CN" altLang="en-US" sz="1100" dirty="0">
                <a:solidFill>
                  <a:schemeClr val="bg1">
                    <a:lumMod val="85000"/>
                  </a:schemeClr>
                </a:solidFill>
                <a:latin typeface="Yeseva One" panose="00000500000000000000" charset="0"/>
                <a:ea typeface="Yeseva One" panose="00000500000000000000" charset="0"/>
                <a:cs typeface="Yeseva One" panose="00000500000000000000" charset="0"/>
              </a:rPr>
              <a:t> </a:t>
            </a:r>
            <a:endParaRPr lang="zh-CN" altLang="en-US" sz="1100" b="0" dirty="0">
              <a:solidFill>
                <a:schemeClr val="bg1">
                  <a:lumMod val="85000"/>
                </a:schemeClr>
              </a:solidFill>
              <a:latin typeface="Yeseva One" panose="00000500000000000000" charset="0"/>
              <a:ea typeface="Yeseva One" panose="00000500000000000000" charset="0"/>
              <a:cs typeface="Yeseva One"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165"/>
            <a:r>
              <a:rPr lang="zh-CN" altLang="en-US" sz="1600" dirty="0">
                <a:solidFill>
                  <a:schemeClr val="tx1">
                    <a:lumMod val="50000"/>
                    <a:lumOff val="50000"/>
                  </a:schemeClr>
                </a:solidFill>
                <a:latin typeface="Yeseva One" panose="00000500000000000000" charset="0"/>
                <a:ea typeface="Yeseva One" panose="00000500000000000000" charset="0"/>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16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4000501" y="1613441"/>
            <a:ext cx="4604039" cy="1432492"/>
          </a:xfrm>
        </p:spPr>
        <p:txBody>
          <a:bodyPr>
            <a:normAutofit/>
          </a:bodyPr>
          <a:lstStyle>
            <a:lvl1pPr marL="0" indent="0">
              <a:buNone/>
              <a:defRPr sz="1200">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1666762"/>
            <a:ext cx="4572000" cy="2089969"/>
          </a:xfrm>
        </p:spPr>
        <p:txBody>
          <a:bodyPr>
            <a:normAutofit/>
          </a:bodyPr>
          <a:lstStyle>
            <a:lvl1pPr marL="0" indent="0">
              <a:buNone/>
              <a:defRPr sz="1200">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4572001" y="1666762"/>
            <a:ext cx="4572000" cy="2089969"/>
          </a:xfrm>
        </p:spPr>
        <p:txBody>
          <a:bodyPr>
            <a:normAutofit/>
          </a:bodyPr>
          <a:lstStyle>
            <a:lvl1pPr marL="0" indent="0">
              <a:buNone/>
              <a:defRPr sz="1200">
                <a:solidFill>
                  <a:schemeClr val="tx1">
                    <a:lumMod val="50000"/>
                    <a:lumOff val="50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5088"/>
          </a:xfrm>
        </p:spPr>
        <p:txBody>
          <a:bodyPr/>
          <a:lstStyle/>
          <a:p>
            <a:endParaRPr lang="en-US"/>
          </a:p>
        </p:txBody>
      </p:sp>
      <p:sp>
        <p:nvSpPr>
          <p:cNvPr id="18" name="Text Placeholder 17"/>
          <p:cNvSpPr>
            <a:spLocks noGrp="1"/>
          </p:cNvSpPr>
          <p:nvPr>
            <p:ph type="body" sz="quarter" idx="15"/>
          </p:nvPr>
        </p:nvSpPr>
        <p:spPr>
          <a:xfrm>
            <a:off x="5029200" y="2038979"/>
            <a:ext cx="3505200" cy="990906"/>
          </a:xfrm>
        </p:spPr>
        <p:txBody>
          <a:bodyPr>
            <a:noAutofit/>
          </a:bodyPr>
          <a:lstStyle>
            <a:lvl1pPr marL="0" indent="0">
              <a:buFontTx/>
              <a:buNone/>
              <a:defRPr sz="1050">
                <a:solidFill>
                  <a:srgbClr val="7F7F7F"/>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20" name="Content Placeholder 19"/>
          <p:cNvSpPr>
            <a:spLocks noGrp="1"/>
          </p:cNvSpPr>
          <p:nvPr>
            <p:ph sz="quarter" idx="16"/>
          </p:nvPr>
        </p:nvSpPr>
        <p:spPr>
          <a:xfrm>
            <a:off x="5791201" y="3182335"/>
            <a:ext cx="2438400" cy="308070"/>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1" name="Content Placeholder 19"/>
          <p:cNvSpPr>
            <a:spLocks noGrp="1"/>
          </p:cNvSpPr>
          <p:nvPr>
            <p:ph sz="quarter" idx="17"/>
          </p:nvPr>
        </p:nvSpPr>
        <p:spPr>
          <a:xfrm>
            <a:off x="5791201" y="3707977"/>
            <a:ext cx="2438400" cy="465263"/>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3" name="Text Placeholder 22"/>
          <p:cNvSpPr>
            <a:spLocks noGrp="1"/>
          </p:cNvSpPr>
          <p:nvPr>
            <p:ph type="body" sz="quarter" idx="18"/>
          </p:nvPr>
        </p:nvSpPr>
        <p:spPr>
          <a:xfrm>
            <a:off x="5029200" y="1810312"/>
            <a:ext cx="3505200" cy="357297"/>
          </a:xfrm>
        </p:spPr>
        <p:txBody>
          <a:bodyPr>
            <a:noAutofit/>
          </a:bodyPr>
          <a:lstStyle>
            <a:lvl1pPr marL="0" indent="0">
              <a:buFontTx/>
              <a:buNone/>
              <a:defRPr sz="1200" b="0" i="0">
                <a:solidFill>
                  <a:srgbClr val="1399EE"/>
                </a:solidFill>
                <a:latin typeface="Glegoo"/>
                <a:ea typeface="Yeseva One" panose="00000500000000000000" charset="0"/>
                <a:cs typeface="Glegoo"/>
              </a:defRPr>
            </a:lvl1pPr>
            <a:lvl2pPr marL="457200" indent="0">
              <a:buFontTx/>
              <a:buNone/>
              <a:defRPr sz="130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30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30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300">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itle 1"/>
          <p:cNvSpPr>
            <a:spLocks noGrp="1"/>
          </p:cNvSpPr>
          <p:nvPr>
            <p:ph type="title"/>
          </p:nvPr>
        </p:nvSpPr>
        <p:spPr>
          <a:xfrm>
            <a:off x="5105400" y="666957"/>
            <a:ext cx="3581400" cy="857515"/>
          </a:xfrm>
        </p:spPr>
        <p:txBody>
          <a:bodyPr>
            <a:normAutofit/>
          </a:bodyPr>
          <a:lstStyle>
            <a:lvl1pPr algn="l">
              <a:defRPr sz="2800">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5105401" y="1257688"/>
            <a:ext cx="2188633" cy="323950"/>
          </a:xfrm>
        </p:spPr>
        <p:txBody>
          <a:bodyPr>
            <a:noAutofit/>
          </a:bodyPr>
          <a:lstStyle>
            <a:lvl1pPr marL="0" indent="0" algn="l">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1" y="232284"/>
            <a:ext cx="21551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dirty="0">
              <a:solidFill>
                <a:srgbClr val="E7E6E6">
                  <a:lumMod val="50000"/>
                </a:srgbClr>
              </a:solidFill>
              <a:cs typeface="+mn-ea"/>
              <a:sym typeface="+mn-lt"/>
            </a:endParaRPr>
          </a:p>
        </p:txBody>
      </p:sp>
      <p:sp>
        <p:nvSpPr>
          <p:cNvPr id="6" name="文本框 37"/>
          <p:cNvSpPr txBox="1"/>
          <p:nvPr userDrawn="1"/>
        </p:nvSpPr>
        <p:spPr>
          <a:xfrm>
            <a:off x="323528" y="252812"/>
            <a:ext cx="1836172" cy="31432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Yeseva One" panose="00000500000000000000" charset="0"/>
                <a:ea typeface="Yeseva One" panose="00000500000000000000" charset="0"/>
                <a:cs typeface="Yeseva One" panose="00000500000000000000" charset="0"/>
              </a:rPr>
              <a:t>Enter the title</a:t>
            </a:r>
            <a:endParaRPr lang="zh-CN" altLang="zh-CN" sz="1600" dirty="0">
              <a:solidFill>
                <a:schemeClr val="accent1"/>
              </a:solidFill>
              <a:latin typeface="Yeseva One" panose="00000500000000000000" charset="0"/>
              <a:ea typeface="Yeseva One" panose="00000500000000000000" charset="0"/>
              <a:cs typeface="Yeseva One" panose="00000500000000000000" charset="0"/>
            </a:endParaRPr>
          </a:p>
        </p:txBody>
      </p:sp>
      <p:sp>
        <p:nvSpPr>
          <p:cNvPr id="7" name="文本框 38"/>
          <p:cNvSpPr txBox="1"/>
          <p:nvPr userDrawn="1"/>
        </p:nvSpPr>
        <p:spPr>
          <a:xfrm>
            <a:off x="287493" y="568288"/>
            <a:ext cx="1872208" cy="207753"/>
          </a:xfrm>
          <a:prstGeom prst="rect">
            <a:avLst/>
          </a:prstGeom>
          <a:noFill/>
        </p:spPr>
        <p:txBody>
          <a:bodyPr wrap="square" lIns="68584" tIns="34292" rIns="68584" bIns="34292" rtlCol="0">
            <a:spAutoFit/>
          </a:bodyPr>
          <a:lstStyle/>
          <a:p>
            <a:pPr algn="dist" defTabSz="685165"/>
            <a:r>
              <a:rPr lang="en-US" altLang="zh-CN" sz="900" dirty="0">
                <a:solidFill>
                  <a:schemeClr val="bg1"/>
                </a:solidFill>
                <a:cs typeface="+mn-ea"/>
                <a:sym typeface="+mn-lt"/>
              </a:rPr>
              <a:t>ADD RELATED TITLE WORDS</a:t>
            </a:r>
            <a:endParaRPr lang="zh-CN" altLang="en-US" sz="9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Yeseva One" panose="00000500000000000000" charset="0"/>
                <a:ea typeface="Yeseva One" panose="00000500000000000000" charset="0"/>
                <a:cs typeface="Yeseva One" panose="00000500000000000000" charset="0"/>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16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F9378248-A63A-4CC1-A050-FA7A832C65BD}" type="datetimeFigureOut">
              <a:rPr lang="zh-CN" altLang="en-US" smtClean="0"/>
              <a:t>2021/12/30</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50B4BFE3-3554-44DF-AACC-08A711377AD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Yeseva One" panose="00000500000000000000" charset="0"/>
          <a:ea typeface="Yeseva One" panose="00000500000000000000" charset="0"/>
          <a:cs typeface="Yeseva One" panose="00000500000000000000"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Yeseva One" panose="00000500000000000000" charset="0"/>
          <a:ea typeface="Yeseva One" panose="00000500000000000000" charset="0"/>
          <a:cs typeface="Yeseva One" panose="00000500000000000000"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Yeseva One" panose="00000500000000000000" charset="0"/>
          <a:ea typeface="Yeseva One" panose="00000500000000000000" charset="0"/>
          <a:cs typeface="Yeseva One" panose="00000500000000000000"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Yeseva One" panose="00000500000000000000" charset="0"/>
          <a:ea typeface="Yeseva One" panose="00000500000000000000" charset="0"/>
          <a:cs typeface="Yeseva One" panose="00000500000000000000"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11765"/>
            <a:ext cx="9138700" cy="5145088"/>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sp>
        <p:nvSpPr>
          <p:cNvPr id="9" name="文本框 158"/>
          <p:cNvSpPr txBox="1"/>
          <p:nvPr/>
        </p:nvSpPr>
        <p:spPr>
          <a:xfrm>
            <a:off x="323851" y="1995805"/>
            <a:ext cx="3636082" cy="1050552"/>
          </a:xfrm>
          <a:prstGeom prst="rect">
            <a:avLst/>
          </a:prstGeom>
          <a:noFill/>
        </p:spPr>
        <p:txBody>
          <a:bodyPr wrap="square" lIns="65032" tIns="32516" rIns="65032" bIns="32516" rtlCol="0">
            <a:spAutoFit/>
          </a:bodyPr>
          <a:lstStyle/>
          <a:p>
            <a:pPr algn="ctr"/>
            <a:r>
              <a:rPr kumimoji="1" lang="en-US" sz="3200">
                <a:solidFill>
                  <a:schemeClr val="bg1">
                    <a:lumMod val="95000"/>
                  </a:schemeClr>
                </a:solidFill>
                <a:latin typeface="Yeseva One" panose="00000500000000000000" charset="0"/>
                <a:ea typeface="Yeseva One" panose="00000500000000000000" charset="0"/>
                <a:cs typeface="Yeseva One" panose="00000500000000000000" charset="0"/>
              </a:rPr>
              <a:t>Cấu trúc dữ liệu - giải thuật</a:t>
            </a:r>
            <a:endParaRPr kumimoji="1" lang="en-US" sz="3200" dirty="0">
              <a:solidFill>
                <a:schemeClr val="bg1">
                  <a:lumMod val="95000"/>
                </a:schemeClr>
              </a:solidFill>
              <a:latin typeface="Yeseva One" panose="00000500000000000000" charset="0"/>
              <a:ea typeface="Yeseva One" panose="00000500000000000000" charset="0"/>
              <a:cs typeface="Yeseva One" panose="00000500000000000000" charset="0"/>
            </a:endParaRPr>
          </a:p>
        </p:txBody>
      </p:sp>
      <p:sp>
        <p:nvSpPr>
          <p:cNvPr id="11" name="文本框 159"/>
          <p:cNvSpPr txBox="1"/>
          <p:nvPr/>
        </p:nvSpPr>
        <p:spPr>
          <a:xfrm>
            <a:off x="160813" y="3046357"/>
            <a:ext cx="3962157" cy="479627"/>
          </a:xfrm>
          <a:prstGeom prst="rect">
            <a:avLst/>
          </a:prstGeom>
          <a:noFill/>
        </p:spPr>
        <p:txBody>
          <a:bodyPr wrap="square" lIns="65032" tIns="32516" rIns="65032" bIns="32516" rtlCol="0">
            <a:spAutoFit/>
          </a:bodyPr>
          <a:lstStyle/>
          <a:p>
            <a:pPr algn="ctr">
              <a:lnSpc>
                <a:spcPct val="150000"/>
              </a:lnSpc>
              <a:buNone/>
            </a:pPr>
            <a:r>
              <a:rPr lang="en-US" altLang="zh-CN" sz="2000">
                <a:solidFill>
                  <a:schemeClr val="bg1">
                    <a:lumMod val="95000"/>
                  </a:schemeClr>
                </a:solidFill>
                <a:latin typeface="Yeseva One" panose="00000500000000000000" charset="0"/>
                <a:cs typeface="Arial" panose="020B0604020202020204" pitchFamily="34" charset="0"/>
              </a:rPr>
              <a:t>Bài tập lớn nhóm 1:</a:t>
            </a:r>
            <a:endParaRPr lang="en-US" altLang="zh-CN" sz="2000" dirty="0">
              <a:solidFill>
                <a:schemeClr val="bg1">
                  <a:lumMod val="95000"/>
                </a:schemeClr>
              </a:solidFill>
              <a:latin typeface="Yeseva One" panose="00000500000000000000" charset="0"/>
              <a:cs typeface="Arial" panose="020B0604020202020204" pitchFamily="34" charset="0"/>
            </a:endParaRPr>
          </a:p>
        </p:txBody>
      </p:sp>
      <p:sp>
        <p:nvSpPr>
          <p:cNvPr id="13" name="文本框 159"/>
          <p:cNvSpPr txBox="1"/>
          <p:nvPr/>
        </p:nvSpPr>
        <p:spPr>
          <a:xfrm>
            <a:off x="459178" y="3679122"/>
            <a:ext cx="4148826" cy="438205"/>
          </a:xfrm>
          <a:prstGeom prst="rect">
            <a:avLst/>
          </a:prstGeom>
          <a:noFill/>
        </p:spPr>
        <p:txBody>
          <a:bodyPr wrap="square" lIns="65032" tIns="32516" rIns="65032" bIns="32516" rtlCol="0">
            <a:spAutoFit/>
          </a:bodyPr>
          <a:lstStyle/>
          <a:p>
            <a:pPr algn="ctr">
              <a:lnSpc>
                <a:spcPct val="150000"/>
              </a:lnSpc>
              <a:buNone/>
            </a:pPr>
            <a:r>
              <a:rPr lang="en-US">
                <a:solidFill>
                  <a:schemeClr val="bg1"/>
                </a:solidFill>
                <a:latin typeface="Yeseva One" panose="00000500000000000000" charset="0"/>
                <a:ea typeface="Yeseva One" panose="00000500000000000000" charset="0"/>
                <a:cs typeface="Arial" panose="020B0604020202020204" pitchFamily="34" charset="0"/>
              </a:rPr>
              <a:t>Xây dựng và quản lý danh sách liên kết kép</a:t>
            </a:r>
          </a:p>
        </p:txBody>
      </p:sp>
      <p:grpSp>
        <p:nvGrpSpPr>
          <p:cNvPr id="5" name="Group 4">
            <a:extLst>
              <a:ext uri="{FF2B5EF4-FFF2-40B4-BE49-F238E27FC236}">
                <a16:creationId xmlns:a16="http://schemas.microsoft.com/office/drawing/2014/main" id="{27E2CA04-E5B6-43BC-8A20-624B5D11FFD1}"/>
              </a:ext>
            </a:extLst>
          </p:cNvPr>
          <p:cNvGrpSpPr/>
          <p:nvPr/>
        </p:nvGrpSpPr>
        <p:grpSpPr>
          <a:xfrm>
            <a:off x="1238569" y="541013"/>
            <a:ext cx="2268774" cy="1260140"/>
            <a:chOff x="1238569" y="541013"/>
            <a:chExt cx="2268774" cy="1260140"/>
          </a:xfrm>
        </p:grpSpPr>
        <p:sp>
          <p:nvSpPr>
            <p:cNvPr id="2" name="椭圆 1"/>
            <p:cNvSpPr/>
            <p:nvPr/>
          </p:nvSpPr>
          <p:spPr>
            <a:xfrm>
              <a:off x="1764070" y="541013"/>
              <a:ext cx="1260140" cy="126014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Yeseva One" panose="00000500000000000000" charset="0"/>
              </a:endParaRPr>
            </a:p>
          </p:txBody>
        </p:sp>
        <p:pic>
          <p:nvPicPr>
            <p:cNvPr id="1030" name="Picture 6" descr="Mở ảnh">
              <a:extLst>
                <a:ext uri="{FF2B5EF4-FFF2-40B4-BE49-F238E27FC236}">
                  <a16:creationId xmlns:a16="http://schemas.microsoft.com/office/drawing/2014/main" id="{BEA23CE1-E18F-4911-B76E-39D94C0E5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569" y="652613"/>
              <a:ext cx="2268774" cy="10998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
                                        </p:tgtEl>
                                        <p:attrNameLst>
                                          <p:attrName>ppt_y</p:attrName>
                                        </p:attrNameLst>
                                      </p:cBhvr>
                                      <p:tavLst>
                                        <p:tav tm="0">
                                          <p:val>
                                            <p:strVal val="#ppt_y"/>
                                          </p:val>
                                        </p:tav>
                                        <p:tav tm="100000">
                                          <p:val>
                                            <p:strVal val="#ppt_y"/>
                                          </p:val>
                                        </p:tav>
                                      </p:tavLst>
                                    </p:anim>
                                    <p:anim calcmode="lin" valueType="num">
                                      <p:cBhvr>
                                        <p:cTn id="2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
                                        </p:tgtEl>
                                      </p:cBhvr>
                                    </p:animEffect>
                                  </p:childTnLst>
                                </p:cTn>
                              </p:par>
                            </p:childTnLst>
                          </p:cTn>
                        </p:par>
                        <p:par>
                          <p:cTn id="31" fill="hold">
                            <p:stCondLst>
                              <p:cond delay="36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9"/>
                                        </p:tgtEl>
                                      </p:cBhvr>
                                    </p:animEffect>
                                    <p:animScale>
                                      <p:cBhvr>
                                        <p:cTn id="34" dur="250" autoRev="1" fill="hold"/>
                                        <p:tgtEl>
                                          <p:spTgt spid="9"/>
                                        </p:tgtEl>
                                      </p:cBhvr>
                                      <p:by x="105000" y="105000"/>
                                    </p:animScale>
                                  </p:childTnLst>
                                </p:cTn>
                              </p:par>
                            </p:childTnLst>
                          </p:cTn>
                        </p:par>
                        <p:par>
                          <p:cTn id="35" fill="hold">
                            <p:stCondLst>
                              <p:cond delay="41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1"/>
                                        </p:tgtEl>
                                      </p:cBhvr>
                                    </p:animEffect>
                                  </p:childTnLst>
                                </p:cTn>
                              </p:par>
                            </p:childTnLst>
                          </p:cTn>
                        </p:par>
                        <p:par>
                          <p:cTn id="43" fill="hold">
                            <p:stCondLst>
                              <p:cond delay="53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3"/>
                                        </p:tgtEl>
                                        <p:attrNameLst>
                                          <p:attrName>ppt_y</p:attrName>
                                        </p:attrNameLst>
                                      </p:cBhvr>
                                      <p:tavLst>
                                        <p:tav tm="0">
                                          <p:val>
                                            <p:strVal val="#ppt_y"/>
                                          </p:val>
                                        </p:tav>
                                        <p:tav tm="100000">
                                          <p:val>
                                            <p:strVal val="#ppt_y"/>
                                          </p:val>
                                        </p:tav>
                                      </p:tavLst>
                                    </p:anim>
                                    <p:anim calcmode="lin" valueType="num">
                                      <p:cBhvr>
                                        <p:cTn id="4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2" name="文本框 19"/>
            <p:cNvSpPr>
              <a:spLocks noChangeArrowheads="1"/>
            </p:cNvSpPr>
            <p:nvPr/>
          </p:nvSpPr>
          <p:spPr bwMode="auto">
            <a:xfrm>
              <a:off x="3233701" y="2876426"/>
              <a:ext cx="335827"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3</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sp>
        <p:nvSpPr>
          <p:cNvPr id="309" name="TextBox 308"/>
          <p:cNvSpPr txBox="1"/>
          <p:nvPr/>
        </p:nvSpPr>
        <p:spPr>
          <a:xfrm>
            <a:off x="2051720" y="2351519"/>
            <a:ext cx="926059" cy="400095"/>
          </a:xfrm>
          <a:prstGeom prst="rect">
            <a:avLst/>
          </a:prstGeom>
          <a:noFill/>
        </p:spPr>
        <p:txBody>
          <a:bodyPr wrap="none" lIns="91426" tIns="45713" rIns="91426" bIns="45713" rtlCol="0">
            <a:spAutoFit/>
          </a:bodyPr>
          <a:lstStyle/>
          <a:p>
            <a:pPr algn="l"/>
            <a:r>
              <a:rPr lang="en-US" altLang="zh-CN" sz="2000" b="1">
                <a:solidFill>
                  <a:schemeClr val="accent1"/>
                </a:solidFill>
                <a:latin typeface="Yeseva One" panose="00000500000000000000" charset="0"/>
                <a:ea typeface="Yeseva One" panose="00000500000000000000" charset="0"/>
                <a:cs typeface="Yeseva One" panose="00000500000000000000" charset="0"/>
              </a:rPr>
              <a:t>Cài đặt</a:t>
            </a:r>
            <a:endParaRPr lang="zh-CN" altLang="en-US" sz="2000" b="1" dirty="0">
              <a:solidFill>
                <a:schemeClr val="accent1"/>
              </a:solidFill>
              <a:latin typeface="Yeseva One" panose="00000500000000000000" charset="0"/>
              <a:ea typeface="Yeseva One" panose="00000500000000000000" charset="0"/>
              <a:cs typeface="Yeseva One" panose="00000500000000000000" charset="0"/>
            </a:endParaRPr>
          </a:p>
        </p:txBody>
      </p:sp>
      <p:sp>
        <p:nvSpPr>
          <p:cNvPr id="22" name="文本框 21"/>
          <p:cNvSpPr txBox="1"/>
          <p:nvPr/>
        </p:nvSpPr>
        <p:spPr>
          <a:xfrm>
            <a:off x="2089560" y="2926639"/>
            <a:ext cx="2482440" cy="584775"/>
          </a:xfrm>
          <a:prstGeom prst="rect">
            <a:avLst/>
          </a:prstGeom>
          <a:noFill/>
        </p:spPr>
        <p:txBody>
          <a:bodyPr wrap="square" rtlCol="0">
            <a:spAutoFit/>
          </a:bodyPr>
          <a:lstStyle/>
          <a:p>
            <a:r>
              <a:rPr lang="en-US" sz="1600">
                <a:solidFill>
                  <a:schemeClr val="bg1"/>
                </a:solidFill>
              </a:rPr>
              <a:t>Các thao tác trong danh sách liên kết kép</a:t>
            </a:r>
          </a:p>
        </p:txBody>
      </p:sp>
    </p:spTree>
    <p:extLst>
      <p:ext uri="{BB962C8B-B14F-4D97-AF65-F5344CB8AC3E}">
        <p14:creationId xmlns:p14="http://schemas.microsoft.com/office/powerpoint/2010/main" val="3791775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309"/>
                                        </p:tgtEl>
                                        <p:attrNameLst>
                                          <p:attrName>style.visibility</p:attrName>
                                        </p:attrNameLst>
                                      </p:cBhvr>
                                      <p:to>
                                        <p:strVal val="visible"/>
                                      </p:to>
                                    </p:set>
                                    <p:anim calcmode="lin" valueType="num">
                                      <p:cBhvr additive="base">
                                        <p:cTn id="25" dur="250" fill="hold"/>
                                        <p:tgtEl>
                                          <p:spTgt spid="309"/>
                                        </p:tgtEl>
                                        <p:attrNameLst>
                                          <p:attrName>ppt_x</p:attrName>
                                        </p:attrNameLst>
                                      </p:cBhvr>
                                      <p:tavLst>
                                        <p:tav tm="0">
                                          <p:val>
                                            <p:strVal val="1+#ppt_w/2"/>
                                          </p:val>
                                        </p:tav>
                                        <p:tav tm="100000">
                                          <p:val>
                                            <p:strVal val="#ppt_x"/>
                                          </p:val>
                                        </p:tav>
                                      </p:tavLst>
                                    </p:anim>
                                    <p:anim calcmode="lin" valueType="num">
                                      <p:cBhvr additive="base">
                                        <p:cTn id="26" dur="250" fill="hold"/>
                                        <p:tgtEl>
                                          <p:spTgt spid="309"/>
                                        </p:tgtEl>
                                        <p:attrNameLst>
                                          <p:attrName>ppt_y</p:attrName>
                                        </p:attrNameLst>
                                      </p:cBhvr>
                                      <p:tavLst>
                                        <p:tav tm="0">
                                          <p:val>
                                            <p:strVal val="#ppt_y"/>
                                          </p:val>
                                        </p:tav>
                                        <p:tav tm="100000">
                                          <p:val>
                                            <p:strVal val="#ppt_y"/>
                                          </p:val>
                                        </p:tav>
                                      </p:tavLst>
                                    </p:anim>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152786" cy="369332"/>
          </a:xfrm>
          <a:prstGeom prst="rect">
            <a:avLst/>
          </a:prstGeom>
          <a:noFill/>
        </p:spPr>
        <p:txBody>
          <a:bodyPr wrap="none" rtlCol="0">
            <a:spAutoFit/>
          </a:bodyPr>
          <a:lstStyle/>
          <a:p>
            <a:r>
              <a:rPr lang="en-US" b="1">
                <a:solidFill>
                  <a:schemeClr val="accent1"/>
                </a:solidFill>
              </a:rPr>
              <a:t>3.1. Hiển thị toàn bộ danh sách</a:t>
            </a:r>
          </a:p>
        </p:txBody>
      </p:sp>
      <p:grpSp>
        <p:nvGrpSpPr>
          <p:cNvPr id="3" name="Group 2">
            <a:extLst>
              <a:ext uri="{FF2B5EF4-FFF2-40B4-BE49-F238E27FC236}">
                <a16:creationId xmlns:a16="http://schemas.microsoft.com/office/drawing/2014/main" id="{9B6853A2-2CB7-4B7A-8B4C-DAF7D841DAAA}"/>
              </a:ext>
            </a:extLst>
          </p:cNvPr>
          <p:cNvGrpSpPr/>
          <p:nvPr/>
        </p:nvGrpSpPr>
        <p:grpSpPr>
          <a:xfrm>
            <a:off x="575556" y="1038650"/>
            <a:ext cx="7812868" cy="1547301"/>
            <a:chOff x="575556" y="1385661"/>
            <a:chExt cx="7812868" cy="1547301"/>
          </a:xfrm>
        </p:grpSpPr>
        <p:grpSp>
          <p:nvGrpSpPr>
            <p:cNvPr id="15" name="Group 14">
              <a:extLst>
                <a:ext uri="{FF2B5EF4-FFF2-40B4-BE49-F238E27FC236}">
                  <a16:creationId xmlns:a16="http://schemas.microsoft.com/office/drawing/2014/main" id="{A0D6ABE1-30B3-4DBC-AC19-6C9337E0A7E6}"/>
                </a:ext>
              </a:extLst>
            </p:cNvPr>
            <p:cNvGrpSpPr/>
            <p:nvPr/>
          </p:nvGrpSpPr>
          <p:grpSpPr>
            <a:xfrm>
              <a:off x="4326065" y="2078171"/>
              <a:ext cx="519052" cy="183854"/>
              <a:chOff x="4350145" y="2454605"/>
              <a:chExt cx="519052" cy="183854"/>
            </a:xfrm>
          </p:grpSpPr>
          <p:cxnSp>
            <p:nvCxnSpPr>
              <p:cNvPr id="48" name="Straight Arrow Connector 47">
                <a:extLst>
                  <a:ext uri="{FF2B5EF4-FFF2-40B4-BE49-F238E27FC236}">
                    <a16:creationId xmlns:a16="http://schemas.microsoft.com/office/drawing/2014/main" id="{1ECFAC83-D055-4C77-B7C2-F2930F5DC796}"/>
                  </a:ext>
                </a:extLst>
              </p:cNvPr>
              <p:cNvCxnSpPr/>
              <p:nvPr/>
            </p:nvCxnSpPr>
            <p:spPr>
              <a:xfrm flipH="1">
                <a:off x="4350145" y="2638459"/>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3A8689F0-7DCB-470C-8DC9-3BA2C3792805}"/>
                  </a:ext>
                </a:extLst>
              </p:cNvPr>
              <p:cNvCxnSpPr/>
              <p:nvPr/>
            </p:nvCxnSpPr>
            <p:spPr>
              <a:xfrm>
                <a:off x="4350145" y="2454605"/>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grpSp>
        <p:grpSp>
          <p:nvGrpSpPr>
            <p:cNvPr id="16" name="Group 15">
              <a:extLst>
                <a:ext uri="{FF2B5EF4-FFF2-40B4-BE49-F238E27FC236}">
                  <a16:creationId xmlns:a16="http://schemas.microsoft.com/office/drawing/2014/main" id="{67A85EB7-865C-4ECD-82E2-3A6F4491876A}"/>
                </a:ext>
              </a:extLst>
            </p:cNvPr>
            <p:cNvGrpSpPr/>
            <p:nvPr/>
          </p:nvGrpSpPr>
          <p:grpSpPr>
            <a:xfrm>
              <a:off x="5688576" y="2077597"/>
              <a:ext cx="519052" cy="183854"/>
              <a:chOff x="5712656" y="2454031"/>
              <a:chExt cx="519052" cy="183854"/>
            </a:xfrm>
          </p:grpSpPr>
          <p:cxnSp>
            <p:nvCxnSpPr>
              <p:cNvPr id="46" name="Straight Arrow Connector 45">
                <a:extLst>
                  <a:ext uri="{FF2B5EF4-FFF2-40B4-BE49-F238E27FC236}">
                    <a16:creationId xmlns:a16="http://schemas.microsoft.com/office/drawing/2014/main" id="{1A22B04A-6D59-4C71-AA42-5564CBE7EDAA}"/>
                  </a:ext>
                </a:extLst>
              </p:cNvPr>
              <p:cNvCxnSpPr/>
              <p:nvPr/>
            </p:nvCxnSpPr>
            <p:spPr>
              <a:xfrm flipH="1">
                <a:off x="5712656" y="2637885"/>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351120EA-5577-456F-ADE6-AEE28F363780}"/>
                  </a:ext>
                </a:extLst>
              </p:cNvPr>
              <p:cNvCxnSpPr/>
              <p:nvPr/>
            </p:nvCxnSpPr>
            <p:spPr>
              <a:xfrm>
                <a:off x="5712656" y="2454031"/>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grpSp>
        <p:grpSp>
          <p:nvGrpSpPr>
            <p:cNvPr id="17" name="Group 16">
              <a:extLst>
                <a:ext uri="{FF2B5EF4-FFF2-40B4-BE49-F238E27FC236}">
                  <a16:creationId xmlns:a16="http://schemas.microsoft.com/office/drawing/2014/main" id="{CCB9EBC7-028A-4CD2-8219-172A4BA67668}"/>
                </a:ext>
              </a:extLst>
            </p:cNvPr>
            <p:cNvGrpSpPr/>
            <p:nvPr/>
          </p:nvGrpSpPr>
          <p:grpSpPr>
            <a:xfrm>
              <a:off x="1019528" y="1905538"/>
              <a:ext cx="7176952" cy="521622"/>
              <a:chOff x="1043608" y="2281972"/>
              <a:chExt cx="7176952" cy="521622"/>
            </a:xfrm>
          </p:grpSpPr>
          <p:sp>
            <p:nvSpPr>
              <p:cNvPr id="36" name="Flowchart: Predefined Process 35">
                <a:extLst>
                  <a:ext uri="{FF2B5EF4-FFF2-40B4-BE49-F238E27FC236}">
                    <a16:creationId xmlns:a16="http://schemas.microsoft.com/office/drawing/2014/main" id="{1A219612-41B7-48F0-A490-1CB6A18BB236}"/>
                  </a:ext>
                </a:extLst>
              </p:cNvPr>
              <p:cNvSpPr/>
              <p:nvPr/>
            </p:nvSpPr>
            <p:spPr>
              <a:xfrm>
                <a:off x="2144175"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sp>
            <p:nvSpPr>
              <p:cNvPr id="37" name="Flowchart: Predefined Process 36">
                <a:extLst>
                  <a:ext uri="{FF2B5EF4-FFF2-40B4-BE49-F238E27FC236}">
                    <a16:creationId xmlns:a16="http://schemas.microsoft.com/office/drawing/2014/main" id="{1E484E4D-B474-4B09-9B99-A381DB44C6BC}"/>
                  </a:ext>
                </a:extLst>
              </p:cNvPr>
              <p:cNvSpPr/>
              <p:nvPr/>
            </p:nvSpPr>
            <p:spPr>
              <a:xfrm>
                <a:off x="3506686"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38" name="Flowchart: Predefined Process 37">
                <a:extLst>
                  <a:ext uri="{FF2B5EF4-FFF2-40B4-BE49-F238E27FC236}">
                    <a16:creationId xmlns:a16="http://schemas.microsoft.com/office/drawing/2014/main" id="{49605CA1-3653-4D92-BCC5-739EEACD8AA9}"/>
                  </a:ext>
                </a:extLst>
              </p:cNvPr>
              <p:cNvSpPr/>
              <p:nvPr/>
            </p:nvSpPr>
            <p:spPr>
              <a:xfrm>
                <a:off x="4869197"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39" name="Flowchart: Predefined Process 38">
                <a:extLst>
                  <a:ext uri="{FF2B5EF4-FFF2-40B4-BE49-F238E27FC236}">
                    <a16:creationId xmlns:a16="http://schemas.microsoft.com/office/drawing/2014/main" id="{9598E624-592F-4833-A9E7-71902463A41A}"/>
                  </a:ext>
                </a:extLst>
              </p:cNvPr>
              <p:cNvSpPr/>
              <p:nvPr/>
            </p:nvSpPr>
            <p:spPr>
              <a:xfrm>
                <a:off x="6231708"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40" name="Straight Arrow Connector 39">
                <a:extLst>
                  <a:ext uri="{FF2B5EF4-FFF2-40B4-BE49-F238E27FC236}">
                    <a16:creationId xmlns:a16="http://schemas.microsoft.com/office/drawing/2014/main" id="{09ECA0CF-E406-48AD-912F-D65A415C581E}"/>
                  </a:ext>
                </a:extLst>
              </p:cNvPr>
              <p:cNvCxnSpPr/>
              <p:nvPr/>
            </p:nvCxnSpPr>
            <p:spPr>
              <a:xfrm>
                <a:off x="2987634" y="2425988"/>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3453E118-3428-4D05-82AA-9CEA1FE08047}"/>
                  </a:ext>
                </a:extLst>
              </p:cNvPr>
              <p:cNvCxnSpPr/>
              <p:nvPr/>
            </p:nvCxnSpPr>
            <p:spPr>
              <a:xfrm flipH="1">
                <a:off x="2987634" y="2642012"/>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C4D68B58-06EE-42ED-8AE6-95F2BC6611E3}"/>
                  </a:ext>
                </a:extLst>
              </p:cNvPr>
              <p:cNvCxnSpPr/>
              <p:nvPr/>
            </p:nvCxnSpPr>
            <p:spPr>
              <a:xfrm flipH="1">
                <a:off x="1625123" y="2638459"/>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37E7DB90-4BCA-42EA-B1FB-12531ABD92DF}"/>
                  </a:ext>
                </a:extLst>
              </p:cNvPr>
              <p:cNvCxnSpPr/>
              <p:nvPr/>
            </p:nvCxnSpPr>
            <p:spPr>
              <a:xfrm>
                <a:off x="7075167" y="2454031"/>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33AECE44-2651-48E6-A30A-6DCDABC138A0}"/>
                  </a:ext>
                </a:extLst>
              </p:cNvPr>
              <p:cNvSpPr txBox="1"/>
              <p:nvPr/>
            </p:nvSpPr>
            <p:spPr>
              <a:xfrm>
                <a:off x="1043608" y="2480429"/>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sp>
            <p:nvSpPr>
              <p:cNvPr id="45" name="TextBox 44">
                <a:extLst>
                  <a:ext uri="{FF2B5EF4-FFF2-40B4-BE49-F238E27FC236}">
                    <a16:creationId xmlns:a16="http://schemas.microsoft.com/office/drawing/2014/main" id="{DAC67ACB-B57A-4998-97B1-442DEF00D0A1}"/>
                  </a:ext>
                </a:extLst>
              </p:cNvPr>
              <p:cNvSpPr txBox="1"/>
              <p:nvPr/>
            </p:nvSpPr>
            <p:spPr>
              <a:xfrm>
                <a:off x="7550668" y="2292448"/>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grpSp>
        <p:cxnSp>
          <p:nvCxnSpPr>
            <p:cNvPr id="18" name="Elbow Connector 48">
              <a:extLst>
                <a:ext uri="{FF2B5EF4-FFF2-40B4-BE49-F238E27FC236}">
                  <a16:creationId xmlns:a16="http://schemas.microsoft.com/office/drawing/2014/main" id="{654552A8-373D-49D4-8598-41F389381069}"/>
                </a:ext>
              </a:extLst>
            </p:cNvPr>
            <p:cNvCxnSpPr/>
            <p:nvPr/>
          </p:nvCxnSpPr>
          <p:spPr>
            <a:xfrm rot="10800000">
              <a:off x="1601044" y="1547244"/>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52FA1904-F04E-44C9-B521-CB618927C806}"/>
                </a:ext>
              </a:extLst>
            </p:cNvPr>
            <p:cNvSpPr txBox="1"/>
            <p:nvPr/>
          </p:nvSpPr>
          <p:spPr>
            <a:xfrm>
              <a:off x="575556" y="1385661"/>
              <a:ext cx="1113864"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 = L.pHead</a:t>
              </a:r>
            </a:p>
          </p:txBody>
        </p:sp>
        <p:cxnSp>
          <p:nvCxnSpPr>
            <p:cNvPr id="20" name="Elbow Connector 58">
              <a:extLst>
                <a:ext uri="{FF2B5EF4-FFF2-40B4-BE49-F238E27FC236}">
                  <a16:creationId xmlns:a16="http://schemas.microsoft.com/office/drawing/2014/main" id="{8E6597D0-7415-4507-9A4C-4348E6CDCCFD}"/>
                </a:ext>
              </a:extLst>
            </p:cNvPr>
            <p:cNvCxnSpPr>
              <a:cxnSpLocks/>
              <a:endCxn id="21" idx="1"/>
            </p:cNvCxnSpPr>
            <p:nvPr/>
          </p:nvCxnSpPr>
          <p:spPr>
            <a:xfrm>
              <a:off x="6656532" y="2503892"/>
              <a:ext cx="954058" cy="267488"/>
            </a:xfrm>
            <a:prstGeom prst="bentConnector3">
              <a:avLst>
                <a:gd name="adj1" fmla="val 50000"/>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42769B4A-82DB-4696-BC37-C7764F08FC2D}"/>
                </a:ext>
              </a:extLst>
            </p:cNvPr>
            <p:cNvSpPr txBox="1"/>
            <p:nvPr/>
          </p:nvSpPr>
          <p:spPr>
            <a:xfrm>
              <a:off x="7610590" y="2609797"/>
              <a:ext cx="777834"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sp>
        <p:nvSpPr>
          <p:cNvPr id="6" name="TextBox 5">
            <a:extLst>
              <a:ext uri="{FF2B5EF4-FFF2-40B4-BE49-F238E27FC236}">
                <a16:creationId xmlns:a16="http://schemas.microsoft.com/office/drawing/2014/main" id="{77BEF20F-2E71-4A53-81D3-0581AACA413D}"/>
              </a:ext>
            </a:extLst>
          </p:cNvPr>
          <p:cNvSpPr txBox="1"/>
          <p:nvPr/>
        </p:nvSpPr>
        <p:spPr>
          <a:xfrm>
            <a:off x="1019528" y="2860576"/>
            <a:ext cx="8124472" cy="1477328"/>
          </a:xfrm>
          <a:prstGeom prst="rect">
            <a:avLst/>
          </a:prstGeom>
          <a:noFill/>
        </p:spPr>
        <p:txBody>
          <a:bodyPr wrap="square" rtlCol="0">
            <a:spAutoFit/>
          </a:bodyPr>
          <a:lstStyle/>
          <a:p>
            <a:r>
              <a:rPr lang="en-US">
                <a:solidFill>
                  <a:schemeClr val="bg1"/>
                </a:solidFill>
              </a:rPr>
              <a:t>Bước 1: Tạo một con trỏ p trỏ đến đầu danh sách</a:t>
            </a:r>
          </a:p>
          <a:p>
            <a:r>
              <a:rPr lang="en-US">
                <a:solidFill>
                  <a:schemeClr val="bg1"/>
                </a:solidFill>
              </a:rPr>
              <a:t>Bước 2: Kiểm tra điều kiện danh sách liên kết trống nếu đúng thì không hiển thị danh sách. Ngược lại thì sang bước 3.</a:t>
            </a:r>
          </a:p>
          <a:p>
            <a:r>
              <a:rPr lang="en-US">
                <a:solidFill>
                  <a:schemeClr val="bg1"/>
                </a:solidFill>
              </a:rPr>
              <a:t>Bước 3: Dùng while để cho p chạy từ đầu danh sách đến cuối danh sách mỗi lần lặp là hiển thị thông tin trong một node</a:t>
            </a:r>
          </a:p>
        </p:txBody>
      </p:sp>
    </p:spTree>
    <p:extLst>
      <p:ext uri="{BB962C8B-B14F-4D97-AF65-F5344CB8AC3E}">
        <p14:creationId xmlns:p14="http://schemas.microsoft.com/office/powerpoint/2010/main" val="171862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4374531" cy="369332"/>
          </a:xfrm>
          <a:prstGeom prst="rect">
            <a:avLst/>
          </a:prstGeom>
          <a:noFill/>
        </p:spPr>
        <p:txBody>
          <a:bodyPr wrap="none" rtlCol="0">
            <a:spAutoFit/>
          </a:bodyPr>
          <a:lstStyle/>
          <a:p>
            <a:r>
              <a:rPr lang="en-US" b="1">
                <a:solidFill>
                  <a:schemeClr val="accent1"/>
                </a:solidFill>
              </a:rPr>
              <a:t>3.2. Thêm vào một node vào cuối danh sách</a:t>
            </a:r>
          </a:p>
        </p:txBody>
      </p:sp>
      <p:sp>
        <p:nvSpPr>
          <p:cNvPr id="27" name="Flowchart: Predefined Process 26">
            <a:extLst>
              <a:ext uri="{FF2B5EF4-FFF2-40B4-BE49-F238E27FC236}">
                <a16:creationId xmlns:a16="http://schemas.microsoft.com/office/drawing/2014/main" id="{8A336968-2998-4E03-A227-A3E6B502D05A}"/>
              </a:ext>
            </a:extLst>
          </p:cNvPr>
          <p:cNvSpPr/>
          <p:nvPr/>
        </p:nvSpPr>
        <p:spPr>
          <a:xfrm>
            <a:off x="5926782" y="2903020"/>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D5</a:t>
            </a:r>
          </a:p>
        </p:txBody>
      </p:sp>
      <p:cxnSp>
        <p:nvCxnSpPr>
          <p:cNvPr id="48" name="Straight Arrow Connector 47">
            <a:extLst>
              <a:ext uri="{FF2B5EF4-FFF2-40B4-BE49-F238E27FC236}">
                <a16:creationId xmlns:a16="http://schemas.microsoft.com/office/drawing/2014/main" id="{1ECFAC83-D055-4C77-B7C2-F2930F5DC796}"/>
              </a:ext>
            </a:extLst>
          </p:cNvPr>
          <p:cNvCxnSpPr/>
          <p:nvPr/>
        </p:nvCxnSpPr>
        <p:spPr>
          <a:xfrm flipH="1">
            <a:off x="4103604" y="2116761"/>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3A8689F0-7DCB-470C-8DC9-3BA2C3792805}"/>
              </a:ext>
            </a:extLst>
          </p:cNvPr>
          <p:cNvCxnSpPr/>
          <p:nvPr/>
        </p:nvCxnSpPr>
        <p:spPr>
          <a:xfrm>
            <a:off x="4103604" y="1932907"/>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1A22B04A-6D59-4C71-AA42-5564CBE7EDAA}"/>
              </a:ext>
            </a:extLst>
          </p:cNvPr>
          <p:cNvCxnSpPr/>
          <p:nvPr/>
        </p:nvCxnSpPr>
        <p:spPr>
          <a:xfrm flipH="1">
            <a:off x="5422744" y="2116187"/>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351120EA-5577-456F-ADE6-AEE28F363780}"/>
              </a:ext>
            </a:extLst>
          </p:cNvPr>
          <p:cNvCxnSpPr/>
          <p:nvPr/>
        </p:nvCxnSpPr>
        <p:spPr>
          <a:xfrm>
            <a:off x="5422744" y="1932333"/>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6" name="Flowchart: Predefined Process 35">
            <a:extLst>
              <a:ext uri="{FF2B5EF4-FFF2-40B4-BE49-F238E27FC236}">
                <a16:creationId xmlns:a16="http://schemas.microsoft.com/office/drawing/2014/main" id="{1A219612-41B7-48F0-A490-1CB6A18BB236}"/>
              </a:ext>
            </a:extLst>
          </p:cNvPr>
          <p:cNvSpPr/>
          <p:nvPr/>
        </p:nvSpPr>
        <p:spPr>
          <a:xfrm>
            <a:off x="196785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sp>
        <p:nvSpPr>
          <p:cNvPr id="37" name="Flowchart: Predefined Process 36">
            <a:extLst>
              <a:ext uri="{FF2B5EF4-FFF2-40B4-BE49-F238E27FC236}">
                <a16:creationId xmlns:a16="http://schemas.microsoft.com/office/drawing/2014/main" id="{1E484E4D-B474-4B09-9B99-A381DB44C6BC}"/>
              </a:ext>
            </a:extLst>
          </p:cNvPr>
          <p:cNvSpPr/>
          <p:nvPr/>
        </p:nvSpPr>
        <p:spPr>
          <a:xfrm>
            <a:off x="328699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38" name="Flowchart: Predefined Process 37">
            <a:extLst>
              <a:ext uri="{FF2B5EF4-FFF2-40B4-BE49-F238E27FC236}">
                <a16:creationId xmlns:a16="http://schemas.microsoft.com/office/drawing/2014/main" id="{49605CA1-3653-4D92-BCC5-739EEACD8AA9}"/>
              </a:ext>
            </a:extLst>
          </p:cNvPr>
          <p:cNvSpPr/>
          <p:nvPr/>
        </p:nvSpPr>
        <p:spPr>
          <a:xfrm>
            <a:off x="460613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39" name="Flowchart: Predefined Process 38">
            <a:extLst>
              <a:ext uri="{FF2B5EF4-FFF2-40B4-BE49-F238E27FC236}">
                <a16:creationId xmlns:a16="http://schemas.microsoft.com/office/drawing/2014/main" id="{9598E624-592F-4833-A9E7-71902463A41A}"/>
              </a:ext>
            </a:extLst>
          </p:cNvPr>
          <p:cNvSpPr/>
          <p:nvPr/>
        </p:nvSpPr>
        <p:spPr>
          <a:xfrm>
            <a:off x="592527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40" name="Straight Arrow Connector 39">
            <a:extLst>
              <a:ext uri="{FF2B5EF4-FFF2-40B4-BE49-F238E27FC236}">
                <a16:creationId xmlns:a16="http://schemas.microsoft.com/office/drawing/2014/main" id="{09ECA0CF-E406-48AD-912F-D65A415C581E}"/>
              </a:ext>
            </a:extLst>
          </p:cNvPr>
          <p:cNvCxnSpPr/>
          <p:nvPr/>
        </p:nvCxnSpPr>
        <p:spPr>
          <a:xfrm>
            <a:off x="2784465" y="1904290"/>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3453E118-3428-4D05-82AA-9CEA1FE08047}"/>
              </a:ext>
            </a:extLst>
          </p:cNvPr>
          <p:cNvCxnSpPr/>
          <p:nvPr/>
        </p:nvCxnSpPr>
        <p:spPr>
          <a:xfrm flipH="1">
            <a:off x="2784465" y="2120314"/>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C4D68B58-06EE-42ED-8AE6-95F2BC6611E3}"/>
              </a:ext>
            </a:extLst>
          </p:cNvPr>
          <p:cNvCxnSpPr/>
          <p:nvPr/>
        </p:nvCxnSpPr>
        <p:spPr>
          <a:xfrm flipH="1">
            <a:off x="1465324" y="2116761"/>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33AECE44-2651-48E6-A30A-6DCDABC138A0}"/>
              </a:ext>
            </a:extLst>
          </p:cNvPr>
          <p:cNvSpPr txBox="1"/>
          <p:nvPr/>
        </p:nvSpPr>
        <p:spPr>
          <a:xfrm>
            <a:off x="902320" y="1958731"/>
            <a:ext cx="64856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43" name="Straight Arrow Connector 42">
            <a:extLst>
              <a:ext uri="{FF2B5EF4-FFF2-40B4-BE49-F238E27FC236}">
                <a16:creationId xmlns:a16="http://schemas.microsoft.com/office/drawing/2014/main" id="{37E7DB90-4BCA-42EA-B1FB-12531ABD92DF}"/>
              </a:ext>
            </a:extLst>
          </p:cNvPr>
          <p:cNvCxnSpPr/>
          <p:nvPr/>
        </p:nvCxnSpPr>
        <p:spPr>
          <a:xfrm>
            <a:off x="6741885" y="1932333"/>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5" name="TextBox 44">
            <a:extLst>
              <a:ext uri="{FF2B5EF4-FFF2-40B4-BE49-F238E27FC236}">
                <a16:creationId xmlns:a16="http://schemas.microsoft.com/office/drawing/2014/main" id="{DAC67ACB-B57A-4998-97B1-442DEF00D0A1}"/>
              </a:ext>
            </a:extLst>
          </p:cNvPr>
          <p:cNvSpPr txBox="1"/>
          <p:nvPr/>
        </p:nvSpPr>
        <p:spPr>
          <a:xfrm>
            <a:off x="7202250" y="1770750"/>
            <a:ext cx="64856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18" name="Elbow Connector 48">
            <a:extLst>
              <a:ext uri="{FF2B5EF4-FFF2-40B4-BE49-F238E27FC236}">
                <a16:creationId xmlns:a16="http://schemas.microsoft.com/office/drawing/2014/main" id="{654552A8-373D-49D4-8598-41F389381069}"/>
              </a:ext>
            </a:extLst>
          </p:cNvPr>
          <p:cNvCxnSpPr/>
          <p:nvPr/>
        </p:nvCxnSpPr>
        <p:spPr>
          <a:xfrm rot="10800000">
            <a:off x="1465325" y="1401980"/>
            <a:ext cx="831315"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52FA1904-F04E-44C9-B521-CB618927C806}"/>
              </a:ext>
            </a:extLst>
          </p:cNvPr>
          <p:cNvSpPr txBox="1"/>
          <p:nvPr/>
        </p:nvSpPr>
        <p:spPr>
          <a:xfrm>
            <a:off x="719572" y="1240397"/>
            <a:ext cx="831315"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L.pHead</a:t>
            </a:r>
          </a:p>
        </p:txBody>
      </p:sp>
      <p:sp>
        <p:nvSpPr>
          <p:cNvPr id="21" name="TextBox 20">
            <a:extLst>
              <a:ext uri="{FF2B5EF4-FFF2-40B4-BE49-F238E27FC236}">
                <a16:creationId xmlns:a16="http://schemas.microsoft.com/office/drawing/2014/main" id="{42769B4A-82DB-4696-BC37-C7764F08FC2D}"/>
              </a:ext>
            </a:extLst>
          </p:cNvPr>
          <p:cNvSpPr txBox="1"/>
          <p:nvPr/>
        </p:nvSpPr>
        <p:spPr>
          <a:xfrm>
            <a:off x="7416315" y="1240396"/>
            <a:ext cx="721421"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cxnSp>
        <p:nvCxnSpPr>
          <p:cNvPr id="32" name="Elbow Connector 48">
            <a:extLst>
              <a:ext uri="{FF2B5EF4-FFF2-40B4-BE49-F238E27FC236}">
                <a16:creationId xmlns:a16="http://schemas.microsoft.com/office/drawing/2014/main" id="{D5A8326E-7656-43F5-A7A5-817163AA5448}"/>
              </a:ext>
            </a:extLst>
          </p:cNvPr>
          <p:cNvCxnSpPr>
            <a:cxnSpLocks/>
          </p:cNvCxnSpPr>
          <p:nvPr/>
        </p:nvCxnSpPr>
        <p:spPr>
          <a:xfrm flipV="1">
            <a:off x="6330773" y="1389656"/>
            <a:ext cx="1085543" cy="306854"/>
          </a:xfrm>
          <a:prstGeom prst="bentConnector3">
            <a:avLst>
              <a:gd name="adj1" fmla="val 16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0" name="Rectangle 29">
            <a:extLst>
              <a:ext uri="{FF2B5EF4-FFF2-40B4-BE49-F238E27FC236}">
                <a16:creationId xmlns:a16="http://schemas.microsoft.com/office/drawing/2014/main" id="{96F16C2A-A637-4BB5-BF7C-83B5A671AFA0}"/>
              </a:ext>
            </a:extLst>
          </p:cNvPr>
          <p:cNvSpPr/>
          <p:nvPr/>
        </p:nvSpPr>
        <p:spPr>
          <a:xfrm>
            <a:off x="902320" y="3065526"/>
            <a:ext cx="3096344" cy="128547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node;</a:t>
            </a:r>
          </a:p>
          <a:p>
            <a:r>
              <a:rPr lang="en-US" b="0">
                <a:solidFill>
                  <a:srgbClr val="F8F8F2"/>
                </a:solidFill>
                <a:effectLst/>
                <a:latin typeface="Fira Code" panose="020B0809050000020004" pitchFamily="49" charset="0"/>
              </a:rPr>
              <a:t>Node </a:t>
            </a:r>
            <a:r>
              <a:rPr lang="en-US">
                <a:solidFill>
                  <a:srgbClr val="FF79C6"/>
                </a:solidFill>
                <a:latin typeface="Fira Code" panose="020B0809050000020004" pitchFamily="49" charset="0"/>
              </a:rPr>
              <a:t>=</a:t>
            </a:r>
            <a:r>
              <a:rPr lang="en-US" b="0">
                <a:solidFill>
                  <a:srgbClr val="F8F8F2"/>
                </a:solidFill>
                <a:effectLst/>
                <a:latin typeface="Fira Code" panose="020B0809050000020004" pitchFamily="49" charset="0"/>
              </a:rPr>
              <a:t> new NODE;</a:t>
            </a:r>
          </a:p>
          <a:p>
            <a:r>
              <a:rPr lang="en-US">
                <a:solidFill>
                  <a:srgbClr val="F8F8F2"/>
                </a:solidFill>
                <a:latin typeface="Fira Code" panose="020B0809050000020004" pitchFamily="49" charset="0"/>
              </a:rPr>
              <a:t>Node</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info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sv;</a:t>
            </a:r>
            <a:endParaRPr lang="en-US" b="0">
              <a:solidFill>
                <a:srgbClr val="F8F8F2"/>
              </a:solidFill>
              <a:effectLst/>
              <a:latin typeface="Fira Code" panose="020B0809050000020004" pitchFamily="49" charset="0"/>
            </a:endParaRPr>
          </a:p>
        </p:txBody>
      </p:sp>
    </p:spTree>
    <p:extLst>
      <p:ext uri="{BB962C8B-B14F-4D97-AF65-F5344CB8AC3E}">
        <p14:creationId xmlns:p14="http://schemas.microsoft.com/office/powerpoint/2010/main" val="1742776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randombar(horizontal)">
                                      <p:cBhvr>
                                        <p:cTn id="7" dur="500"/>
                                        <p:tgtEl>
                                          <p:spTgt spid="30">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randombar(horizontal)">
                                      <p:cBhvr>
                                        <p:cTn id="10" dur="500"/>
                                        <p:tgtEl>
                                          <p:spTgt spid="30">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randombar(horizontal)">
                                      <p:cBhvr>
                                        <p:cTn id="13" dur="500"/>
                                        <p:tgtEl>
                                          <p:spTgt spid="3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circle(in)">
                                      <p:cBhvr>
                                        <p:cTn id="18"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4374531" cy="369332"/>
          </a:xfrm>
          <a:prstGeom prst="rect">
            <a:avLst/>
          </a:prstGeom>
          <a:noFill/>
        </p:spPr>
        <p:txBody>
          <a:bodyPr wrap="none" rtlCol="0">
            <a:spAutoFit/>
          </a:bodyPr>
          <a:lstStyle/>
          <a:p>
            <a:r>
              <a:rPr lang="en-US" b="1">
                <a:solidFill>
                  <a:schemeClr val="accent1"/>
                </a:solidFill>
              </a:rPr>
              <a:t>3.2. Thêm vào một node vào cuối danh sách</a:t>
            </a:r>
          </a:p>
        </p:txBody>
      </p:sp>
      <p:sp>
        <p:nvSpPr>
          <p:cNvPr id="27" name="Flowchart: Predefined Process 26">
            <a:extLst>
              <a:ext uri="{FF2B5EF4-FFF2-40B4-BE49-F238E27FC236}">
                <a16:creationId xmlns:a16="http://schemas.microsoft.com/office/drawing/2014/main" id="{8A336968-2998-4E03-A227-A3E6B502D05A}"/>
              </a:ext>
            </a:extLst>
          </p:cNvPr>
          <p:cNvSpPr/>
          <p:nvPr/>
        </p:nvSpPr>
        <p:spPr>
          <a:xfrm>
            <a:off x="5926782" y="2903020"/>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D5</a:t>
            </a:r>
          </a:p>
        </p:txBody>
      </p:sp>
      <p:cxnSp>
        <p:nvCxnSpPr>
          <p:cNvPr id="48" name="Straight Arrow Connector 47">
            <a:extLst>
              <a:ext uri="{FF2B5EF4-FFF2-40B4-BE49-F238E27FC236}">
                <a16:creationId xmlns:a16="http://schemas.microsoft.com/office/drawing/2014/main" id="{1ECFAC83-D055-4C77-B7C2-F2930F5DC796}"/>
              </a:ext>
            </a:extLst>
          </p:cNvPr>
          <p:cNvCxnSpPr/>
          <p:nvPr/>
        </p:nvCxnSpPr>
        <p:spPr>
          <a:xfrm flipH="1">
            <a:off x="4103604" y="2116761"/>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3A8689F0-7DCB-470C-8DC9-3BA2C3792805}"/>
              </a:ext>
            </a:extLst>
          </p:cNvPr>
          <p:cNvCxnSpPr/>
          <p:nvPr/>
        </p:nvCxnSpPr>
        <p:spPr>
          <a:xfrm>
            <a:off x="4103604" y="1932907"/>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1A22B04A-6D59-4C71-AA42-5564CBE7EDAA}"/>
              </a:ext>
            </a:extLst>
          </p:cNvPr>
          <p:cNvCxnSpPr/>
          <p:nvPr/>
        </p:nvCxnSpPr>
        <p:spPr>
          <a:xfrm flipH="1">
            <a:off x="5422744" y="2116187"/>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351120EA-5577-456F-ADE6-AEE28F363780}"/>
              </a:ext>
            </a:extLst>
          </p:cNvPr>
          <p:cNvCxnSpPr/>
          <p:nvPr/>
        </p:nvCxnSpPr>
        <p:spPr>
          <a:xfrm>
            <a:off x="5422744" y="1932333"/>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6" name="Flowchart: Predefined Process 35">
            <a:extLst>
              <a:ext uri="{FF2B5EF4-FFF2-40B4-BE49-F238E27FC236}">
                <a16:creationId xmlns:a16="http://schemas.microsoft.com/office/drawing/2014/main" id="{1A219612-41B7-48F0-A490-1CB6A18BB236}"/>
              </a:ext>
            </a:extLst>
          </p:cNvPr>
          <p:cNvSpPr/>
          <p:nvPr/>
        </p:nvSpPr>
        <p:spPr>
          <a:xfrm>
            <a:off x="196785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sp>
        <p:nvSpPr>
          <p:cNvPr id="37" name="Flowchart: Predefined Process 36">
            <a:extLst>
              <a:ext uri="{FF2B5EF4-FFF2-40B4-BE49-F238E27FC236}">
                <a16:creationId xmlns:a16="http://schemas.microsoft.com/office/drawing/2014/main" id="{1E484E4D-B474-4B09-9B99-A381DB44C6BC}"/>
              </a:ext>
            </a:extLst>
          </p:cNvPr>
          <p:cNvSpPr/>
          <p:nvPr/>
        </p:nvSpPr>
        <p:spPr>
          <a:xfrm>
            <a:off x="328699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38" name="Flowchart: Predefined Process 37">
            <a:extLst>
              <a:ext uri="{FF2B5EF4-FFF2-40B4-BE49-F238E27FC236}">
                <a16:creationId xmlns:a16="http://schemas.microsoft.com/office/drawing/2014/main" id="{49605CA1-3653-4D92-BCC5-739EEACD8AA9}"/>
              </a:ext>
            </a:extLst>
          </p:cNvPr>
          <p:cNvSpPr/>
          <p:nvPr/>
        </p:nvSpPr>
        <p:spPr>
          <a:xfrm>
            <a:off x="460613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39" name="Flowchart: Predefined Process 38">
            <a:extLst>
              <a:ext uri="{FF2B5EF4-FFF2-40B4-BE49-F238E27FC236}">
                <a16:creationId xmlns:a16="http://schemas.microsoft.com/office/drawing/2014/main" id="{9598E624-592F-4833-A9E7-71902463A41A}"/>
              </a:ext>
            </a:extLst>
          </p:cNvPr>
          <p:cNvSpPr/>
          <p:nvPr/>
        </p:nvSpPr>
        <p:spPr>
          <a:xfrm>
            <a:off x="5925274" y="1760274"/>
            <a:ext cx="816610"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40" name="Straight Arrow Connector 39">
            <a:extLst>
              <a:ext uri="{FF2B5EF4-FFF2-40B4-BE49-F238E27FC236}">
                <a16:creationId xmlns:a16="http://schemas.microsoft.com/office/drawing/2014/main" id="{09ECA0CF-E406-48AD-912F-D65A415C581E}"/>
              </a:ext>
            </a:extLst>
          </p:cNvPr>
          <p:cNvCxnSpPr/>
          <p:nvPr/>
        </p:nvCxnSpPr>
        <p:spPr>
          <a:xfrm>
            <a:off x="2784465" y="1904290"/>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3453E118-3428-4D05-82AA-9CEA1FE08047}"/>
              </a:ext>
            </a:extLst>
          </p:cNvPr>
          <p:cNvCxnSpPr/>
          <p:nvPr/>
        </p:nvCxnSpPr>
        <p:spPr>
          <a:xfrm flipH="1">
            <a:off x="2784465" y="2120314"/>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C4D68B58-06EE-42ED-8AE6-95F2BC6611E3}"/>
              </a:ext>
            </a:extLst>
          </p:cNvPr>
          <p:cNvCxnSpPr/>
          <p:nvPr/>
        </p:nvCxnSpPr>
        <p:spPr>
          <a:xfrm flipH="1">
            <a:off x="1465324" y="2116761"/>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33AECE44-2651-48E6-A30A-6DCDABC138A0}"/>
              </a:ext>
            </a:extLst>
          </p:cNvPr>
          <p:cNvSpPr txBox="1"/>
          <p:nvPr/>
        </p:nvSpPr>
        <p:spPr>
          <a:xfrm>
            <a:off x="902320" y="1958731"/>
            <a:ext cx="64856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43" name="Straight Arrow Connector 42">
            <a:extLst>
              <a:ext uri="{FF2B5EF4-FFF2-40B4-BE49-F238E27FC236}">
                <a16:creationId xmlns:a16="http://schemas.microsoft.com/office/drawing/2014/main" id="{37E7DB90-4BCA-42EA-B1FB-12531ABD92DF}"/>
              </a:ext>
            </a:extLst>
          </p:cNvPr>
          <p:cNvCxnSpPr/>
          <p:nvPr/>
        </p:nvCxnSpPr>
        <p:spPr>
          <a:xfrm>
            <a:off x="6741885" y="1932333"/>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5" name="TextBox 44">
            <a:extLst>
              <a:ext uri="{FF2B5EF4-FFF2-40B4-BE49-F238E27FC236}">
                <a16:creationId xmlns:a16="http://schemas.microsoft.com/office/drawing/2014/main" id="{DAC67ACB-B57A-4998-97B1-442DEF00D0A1}"/>
              </a:ext>
            </a:extLst>
          </p:cNvPr>
          <p:cNvSpPr txBox="1"/>
          <p:nvPr/>
        </p:nvSpPr>
        <p:spPr>
          <a:xfrm>
            <a:off x="7202250" y="1770750"/>
            <a:ext cx="64856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18" name="Elbow Connector 48">
            <a:extLst>
              <a:ext uri="{FF2B5EF4-FFF2-40B4-BE49-F238E27FC236}">
                <a16:creationId xmlns:a16="http://schemas.microsoft.com/office/drawing/2014/main" id="{654552A8-373D-49D4-8598-41F389381069}"/>
              </a:ext>
            </a:extLst>
          </p:cNvPr>
          <p:cNvCxnSpPr/>
          <p:nvPr/>
        </p:nvCxnSpPr>
        <p:spPr>
          <a:xfrm rot="10800000">
            <a:off x="1465325" y="1401980"/>
            <a:ext cx="831315"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52FA1904-F04E-44C9-B521-CB618927C806}"/>
              </a:ext>
            </a:extLst>
          </p:cNvPr>
          <p:cNvSpPr txBox="1"/>
          <p:nvPr/>
        </p:nvSpPr>
        <p:spPr>
          <a:xfrm>
            <a:off x="719572" y="1240397"/>
            <a:ext cx="831315"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L.pHead</a:t>
            </a:r>
          </a:p>
        </p:txBody>
      </p:sp>
      <p:sp>
        <p:nvSpPr>
          <p:cNvPr id="21" name="TextBox 20">
            <a:extLst>
              <a:ext uri="{FF2B5EF4-FFF2-40B4-BE49-F238E27FC236}">
                <a16:creationId xmlns:a16="http://schemas.microsoft.com/office/drawing/2014/main" id="{42769B4A-82DB-4696-BC37-C7764F08FC2D}"/>
              </a:ext>
            </a:extLst>
          </p:cNvPr>
          <p:cNvSpPr txBox="1"/>
          <p:nvPr/>
        </p:nvSpPr>
        <p:spPr>
          <a:xfrm>
            <a:off x="7416315" y="1240396"/>
            <a:ext cx="721421"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cxnSp>
        <p:nvCxnSpPr>
          <p:cNvPr id="32" name="Elbow Connector 48">
            <a:extLst>
              <a:ext uri="{FF2B5EF4-FFF2-40B4-BE49-F238E27FC236}">
                <a16:creationId xmlns:a16="http://schemas.microsoft.com/office/drawing/2014/main" id="{D5A8326E-7656-43F5-A7A5-817163AA5448}"/>
              </a:ext>
            </a:extLst>
          </p:cNvPr>
          <p:cNvCxnSpPr>
            <a:cxnSpLocks/>
          </p:cNvCxnSpPr>
          <p:nvPr/>
        </p:nvCxnSpPr>
        <p:spPr>
          <a:xfrm flipV="1">
            <a:off x="6330773" y="1389656"/>
            <a:ext cx="1085543" cy="306854"/>
          </a:xfrm>
          <a:prstGeom prst="bentConnector3">
            <a:avLst>
              <a:gd name="adj1" fmla="val 16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1E070CB9-8045-4FFC-809E-CC02B5F5E981}"/>
              </a:ext>
            </a:extLst>
          </p:cNvPr>
          <p:cNvCxnSpPr>
            <a:cxnSpLocks/>
          </p:cNvCxnSpPr>
          <p:nvPr/>
        </p:nvCxnSpPr>
        <p:spPr>
          <a:xfrm>
            <a:off x="6444208" y="2281896"/>
            <a:ext cx="0" cy="621124"/>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33" name="Straight Arrow Connector 32">
            <a:extLst>
              <a:ext uri="{FF2B5EF4-FFF2-40B4-BE49-F238E27FC236}">
                <a16:creationId xmlns:a16="http://schemas.microsoft.com/office/drawing/2014/main" id="{378BD99A-1A1A-4700-AAB2-E74FF594AD77}"/>
              </a:ext>
            </a:extLst>
          </p:cNvPr>
          <p:cNvCxnSpPr/>
          <p:nvPr/>
        </p:nvCxnSpPr>
        <p:spPr>
          <a:xfrm flipV="1">
            <a:off x="6228184" y="2281896"/>
            <a:ext cx="0" cy="621124"/>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802341-EF06-458B-A372-FCF247C3745D}"/>
              </a:ext>
            </a:extLst>
          </p:cNvPr>
          <p:cNvSpPr txBox="1"/>
          <p:nvPr/>
        </p:nvSpPr>
        <p:spPr>
          <a:xfrm>
            <a:off x="6047916" y="4014006"/>
            <a:ext cx="64856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0" name="Straight Arrow Connector 69">
            <a:extLst>
              <a:ext uri="{FF2B5EF4-FFF2-40B4-BE49-F238E27FC236}">
                <a16:creationId xmlns:a16="http://schemas.microsoft.com/office/drawing/2014/main" id="{FEBBD110-13C3-4FFD-9C56-82024141D35C}"/>
              </a:ext>
            </a:extLst>
          </p:cNvPr>
          <p:cNvCxnSpPr>
            <a:cxnSpLocks/>
          </p:cNvCxnSpPr>
          <p:nvPr/>
        </p:nvCxnSpPr>
        <p:spPr>
          <a:xfrm>
            <a:off x="6313221" y="3407076"/>
            <a:ext cx="0" cy="621124"/>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71" name="Straight Arrow Connector 70">
            <a:extLst>
              <a:ext uri="{FF2B5EF4-FFF2-40B4-BE49-F238E27FC236}">
                <a16:creationId xmlns:a16="http://schemas.microsoft.com/office/drawing/2014/main" id="{A2E22861-9135-4CFB-B69C-661982886CC6}"/>
              </a:ext>
            </a:extLst>
          </p:cNvPr>
          <p:cNvCxnSpPr/>
          <p:nvPr/>
        </p:nvCxnSpPr>
        <p:spPr>
          <a:xfrm>
            <a:off x="6840252" y="3148608"/>
            <a:ext cx="502530"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8" name="TextBox 77">
            <a:extLst>
              <a:ext uri="{FF2B5EF4-FFF2-40B4-BE49-F238E27FC236}">
                <a16:creationId xmlns:a16="http://schemas.microsoft.com/office/drawing/2014/main" id="{92482D21-94FF-4C41-AE2A-D8127947F84F}"/>
              </a:ext>
            </a:extLst>
          </p:cNvPr>
          <p:cNvSpPr txBox="1"/>
          <p:nvPr/>
        </p:nvSpPr>
        <p:spPr>
          <a:xfrm>
            <a:off x="7283577" y="2987025"/>
            <a:ext cx="721419"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sp>
        <p:nvSpPr>
          <p:cNvPr id="2" name="Rectangle 1">
            <a:extLst>
              <a:ext uri="{FF2B5EF4-FFF2-40B4-BE49-F238E27FC236}">
                <a16:creationId xmlns:a16="http://schemas.microsoft.com/office/drawing/2014/main" id="{D7F7F379-B316-470C-A8A5-34EDEF6C6B98}"/>
              </a:ext>
            </a:extLst>
          </p:cNvPr>
          <p:cNvSpPr/>
          <p:nvPr/>
        </p:nvSpPr>
        <p:spPr>
          <a:xfrm>
            <a:off x="902320" y="3061973"/>
            <a:ext cx="3096344" cy="128547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b="0" i="1">
                <a:solidFill>
                  <a:srgbClr val="FFB86C"/>
                </a:solidFill>
                <a:effectLst/>
                <a:latin typeface="Fira Code" panose="020B0809050000020004" pitchFamily="49" charset="0"/>
              </a:rPr>
              <a:t>L</a:t>
            </a:r>
            <a:r>
              <a:rPr lang="en-US" b="0">
                <a:solidFill>
                  <a:srgbClr val="F8F8F2"/>
                </a:solidFill>
                <a:effectLst/>
                <a:latin typeface="Fira Code" panose="020B0809050000020004" pitchFamily="49" charset="0"/>
              </a:rPr>
              <a:t>.pTail</a:t>
            </a:r>
            <a:r>
              <a:rPr lang="en-US" b="0">
                <a:solidFill>
                  <a:srgbClr val="FF79C6"/>
                </a:solidFill>
                <a:effectLst/>
                <a:latin typeface="Fira Code" panose="020B0809050000020004" pitchFamily="49" charset="0"/>
              </a:rPr>
              <a:t>-&gt;</a:t>
            </a:r>
            <a:r>
              <a:rPr lang="en-US" b="0">
                <a:solidFill>
                  <a:srgbClr val="F8F8F2"/>
                </a:solidFill>
                <a:effectLst/>
                <a:latin typeface="Fira Code" panose="020B0809050000020004" pitchFamily="49" charset="0"/>
              </a:rPr>
              <a:t>next node;</a:t>
            </a:r>
          </a:p>
          <a:p>
            <a:r>
              <a:rPr lang="en-US" b="0">
                <a:solidFill>
                  <a:srgbClr val="F8F8F2"/>
                </a:solidFill>
                <a:effectLst/>
                <a:latin typeface="Fira Code" panose="020B0809050000020004" pitchFamily="49" charset="0"/>
              </a:rPr>
              <a:t>node</a:t>
            </a:r>
            <a:r>
              <a:rPr lang="en-US" b="0">
                <a:solidFill>
                  <a:srgbClr val="FF79C6"/>
                </a:solidFill>
                <a:effectLst/>
                <a:latin typeface="Fira Code" panose="020B0809050000020004" pitchFamily="49" charset="0"/>
              </a:rPr>
              <a:t>-&gt;</a:t>
            </a:r>
            <a:r>
              <a:rPr lang="en-US" b="0">
                <a:solidFill>
                  <a:srgbClr val="F8F8F2"/>
                </a:solidFill>
                <a:effectLst/>
                <a:latin typeface="Fira Code" panose="020B0809050000020004" pitchFamily="49" charset="0"/>
              </a:rPr>
              <a:t>prev </a:t>
            </a:r>
            <a:r>
              <a:rPr lang="en-US" b="0">
                <a:solidFill>
                  <a:srgbClr val="FF79C6"/>
                </a:solidFill>
                <a:effectLst/>
                <a:latin typeface="Fira Code" panose="020B0809050000020004" pitchFamily="49" charset="0"/>
              </a:rPr>
              <a:t>=</a:t>
            </a:r>
            <a:r>
              <a:rPr lang="en-US" b="0">
                <a:solidFill>
                  <a:srgbClr val="F8F8F2"/>
                </a:solidFill>
                <a:effectLst/>
                <a:latin typeface="Fira Code" panose="020B0809050000020004" pitchFamily="49" charset="0"/>
              </a:rPr>
              <a:t> </a:t>
            </a:r>
            <a:r>
              <a:rPr lang="en-US" b="0" i="1">
                <a:solidFill>
                  <a:srgbClr val="FFB86C"/>
                </a:solidFill>
                <a:effectLst/>
                <a:latin typeface="Fira Code" panose="020B0809050000020004" pitchFamily="49" charset="0"/>
              </a:rPr>
              <a:t>L</a:t>
            </a:r>
            <a:r>
              <a:rPr lang="en-US" b="0">
                <a:solidFill>
                  <a:srgbClr val="F8F8F2"/>
                </a:solidFill>
                <a:effectLst/>
                <a:latin typeface="Fira Code" panose="020B0809050000020004" pitchFamily="49" charset="0"/>
              </a:rPr>
              <a:t>.pTail;</a:t>
            </a:r>
          </a:p>
          <a:p>
            <a:r>
              <a:rPr lang="en-US" b="0" i="1">
                <a:solidFill>
                  <a:srgbClr val="FFB86C"/>
                </a:solidFill>
                <a:effectLst/>
                <a:latin typeface="Fira Code" panose="020B0809050000020004" pitchFamily="49" charset="0"/>
              </a:rPr>
              <a:t>L</a:t>
            </a:r>
            <a:r>
              <a:rPr lang="en-US" b="0">
                <a:solidFill>
                  <a:srgbClr val="F8F8F2"/>
                </a:solidFill>
                <a:effectLst/>
                <a:latin typeface="Fira Code" panose="020B0809050000020004" pitchFamily="49" charset="0"/>
              </a:rPr>
              <a:t>.pTail </a:t>
            </a:r>
            <a:r>
              <a:rPr lang="en-US" b="0">
                <a:solidFill>
                  <a:srgbClr val="FF79C6"/>
                </a:solidFill>
                <a:effectLst/>
                <a:latin typeface="Fira Code" panose="020B0809050000020004" pitchFamily="49" charset="0"/>
              </a:rPr>
              <a:t>=</a:t>
            </a:r>
            <a:r>
              <a:rPr lang="en-US" b="0">
                <a:solidFill>
                  <a:srgbClr val="F8F8F2"/>
                </a:solidFill>
                <a:effectLst/>
                <a:latin typeface="Fira Code" panose="020B0809050000020004" pitchFamily="49" charset="0"/>
              </a:rPr>
              <a:t> node;</a:t>
            </a:r>
          </a:p>
        </p:txBody>
      </p:sp>
    </p:spTree>
    <p:extLst>
      <p:ext uri="{BB962C8B-B14F-4D97-AF65-F5344CB8AC3E}">
        <p14:creationId xmlns:p14="http://schemas.microsoft.com/office/powerpoint/2010/main" val="1343077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par>
                                <p:cTn id="13" presetID="14" presetClass="exit" presetSubtype="10" fill="hold" grpId="0" nodeType="withEffect">
                                  <p:stCondLst>
                                    <p:cond delay="0"/>
                                  </p:stCondLst>
                                  <p:childTnLst>
                                    <p:animEffect transition="out" filter="randombar(horizontal)">
                                      <p:cBhvr>
                                        <p:cTn id="14" dur="500"/>
                                        <p:tgtEl>
                                          <p:spTgt spid="45"/>
                                        </p:tgtEl>
                                      </p:cBhvr>
                                    </p:animEffect>
                                    <p:set>
                                      <p:cBhvr>
                                        <p:cTn id="15" dur="1" fill="hold">
                                          <p:stCondLst>
                                            <p:cond delay="499"/>
                                          </p:stCondLst>
                                        </p:cTn>
                                        <p:tgtEl>
                                          <p:spTgt spid="4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5" dur="5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randombar(horizont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xit" presetSubtype="10" fill="hold" grpId="0" nodeType="clickEffect">
                                  <p:stCondLst>
                                    <p:cond delay="0"/>
                                  </p:stCondLst>
                                  <p:childTnLst>
                                    <p:animEffect transition="out" filter="randombar(horizontal)">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4" presetClass="exit" presetSubtype="10" fill="hold" nodeType="withEffect">
                                  <p:stCondLst>
                                    <p:cond delay="0"/>
                                  </p:stCondLst>
                                  <p:childTnLst>
                                    <p:animEffect transition="out" filter="randombar(horizontal)">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500"/>
                                        <p:tgtEl>
                                          <p:spTgt spid="70"/>
                                        </p:tgtEl>
                                      </p:cBhvr>
                                    </p:animEffect>
                                  </p:childTnLst>
                                </p:cTn>
                              </p:par>
                              <p:par>
                                <p:cTn id="49" presetID="14" presetClass="entr" presetSubtype="1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randombar(horizontal)">
                                      <p:cBhvr>
                                        <p:cTn id="51" dur="500"/>
                                        <p:tgtEl>
                                          <p:spTgt spid="7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randombar(horizontal)">
                                      <p:cBhvr>
                                        <p:cTn id="54" dur="500"/>
                                        <p:tgtEl>
                                          <p:spTgt spid="7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randombar(horizontal)">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1" grpId="0"/>
      <p:bldP spid="52" grpId="0"/>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495637" cy="369332"/>
          </a:xfrm>
          <a:prstGeom prst="rect">
            <a:avLst/>
          </a:prstGeom>
          <a:noFill/>
        </p:spPr>
        <p:txBody>
          <a:bodyPr wrap="none" rtlCol="0">
            <a:spAutoFit/>
          </a:bodyPr>
          <a:lstStyle/>
          <a:p>
            <a:r>
              <a:rPr lang="en-US" b="1">
                <a:solidFill>
                  <a:schemeClr val="accent1"/>
                </a:solidFill>
              </a:rPr>
              <a:t>3.3. Xoá node đầu trong danh sách</a:t>
            </a:r>
          </a:p>
        </p:txBody>
      </p: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5" name="TextBox 74">
            <a:extLst>
              <a:ext uri="{FF2B5EF4-FFF2-40B4-BE49-F238E27FC236}">
                <a16:creationId xmlns:a16="http://schemas.microsoft.com/office/drawing/2014/main" id="{8F78F389-FB1E-461A-A3DE-BA3DEA33DDF3}"/>
              </a:ext>
            </a:extLst>
          </p:cNvPr>
          <p:cNvSpPr txBox="1"/>
          <p:nvPr/>
        </p:nvSpPr>
        <p:spPr>
          <a:xfrm>
            <a:off x="172811" y="1028486"/>
            <a:ext cx="1580246" cy="338554"/>
          </a:xfrm>
          <a:prstGeom prst="rect">
            <a:avLst/>
          </a:prstGeom>
          <a:noFill/>
        </p:spPr>
        <p:txBody>
          <a:bodyPr wrap="square" rtlCol="0">
            <a:spAutoFit/>
          </a:bodyPr>
          <a:lstStyle/>
          <a:p>
            <a:r>
              <a:rPr lang="en-US" sz="1600">
                <a:solidFill>
                  <a:srgbClr val="F8F8F2"/>
                </a:solidFill>
                <a:latin typeface="Fira Code" panose="020B0809050000020004" pitchFamily="49" charset="0"/>
              </a:rPr>
              <a:t>p </a:t>
            </a:r>
            <a:r>
              <a:rPr lang="en-US" sz="1600">
                <a:solidFill>
                  <a:srgbClr val="FF79C6"/>
                </a:solidFill>
                <a:latin typeface="Fira Code" panose="020B0809050000020004" pitchFamily="49" charset="0"/>
              </a:rPr>
              <a:t>=</a:t>
            </a:r>
            <a:r>
              <a:rPr lang="en-US" sz="1600">
                <a:solidFill>
                  <a:srgbClr val="F8F8F2"/>
                </a:solidFill>
                <a:latin typeface="Fira Code" panose="020B0809050000020004" pitchFamily="49" charset="0"/>
              </a:rPr>
              <a:t> </a:t>
            </a:r>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500">
              <a:solidFill>
                <a:schemeClr val="bg1"/>
              </a:solidFill>
              <a:latin typeface="Calibri" panose="020F0502020204030204" pitchFamily="34" charset="0"/>
              <a:cs typeface="Calibri" panose="020F0502020204030204" pitchFamily="34" charset="0"/>
            </a:endParaRPr>
          </a:p>
        </p:txBody>
      </p:sp>
      <p:cxnSp>
        <p:nvCxnSpPr>
          <p:cNvPr id="76" name="Elbow Connector 58">
            <a:extLst>
              <a:ext uri="{FF2B5EF4-FFF2-40B4-BE49-F238E27FC236}">
                <a16:creationId xmlns:a16="http://schemas.microsoft.com/office/drawing/2014/main" id="{8FDB3AF1-5C59-4E9C-A8AB-48B856644A19}"/>
              </a:ext>
            </a:extLst>
          </p:cNvPr>
          <p:cNvCxnSpPr>
            <a:cxnSpLocks/>
            <a:endCxn id="77" idx="1"/>
          </p:cNvCxnSpPr>
          <p:nvPr/>
        </p:nvCxnSpPr>
        <p:spPr>
          <a:xfrm>
            <a:off x="6656532" y="2156881"/>
            <a:ext cx="954058" cy="267488"/>
          </a:xfrm>
          <a:prstGeom prst="bentConnector3">
            <a:avLst>
              <a:gd name="adj1" fmla="val 50000"/>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7" name="TextBox 76">
            <a:extLst>
              <a:ext uri="{FF2B5EF4-FFF2-40B4-BE49-F238E27FC236}">
                <a16:creationId xmlns:a16="http://schemas.microsoft.com/office/drawing/2014/main" id="{0AF91BAF-FD6C-4119-8CE1-E767D8BE2955}"/>
              </a:ext>
            </a:extLst>
          </p:cNvPr>
          <p:cNvSpPr txBox="1"/>
          <p:nvPr/>
        </p:nvSpPr>
        <p:spPr>
          <a:xfrm>
            <a:off x="7610590" y="2262786"/>
            <a:ext cx="84984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nvGrpSpPr>
          <p:cNvPr id="4" name="Group 3">
            <a:extLst>
              <a:ext uri="{FF2B5EF4-FFF2-40B4-BE49-F238E27FC236}">
                <a16:creationId xmlns:a16="http://schemas.microsoft.com/office/drawing/2014/main" id="{3B611B4F-17C8-4F75-B408-3C2EB09DCDFB}"/>
              </a:ext>
            </a:extLst>
          </p:cNvPr>
          <p:cNvGrpSpPr/>
          <p:nvPr/>
        </p:nvGrpSpPr>
        <p:grpSpPr>
          <a:xfrm>
            <a:off x="3355108" y="809285"/>
            <a:ext cx="1098453" cy="678981"/>
            <a:chOff x="3355108" y="809285"/>
            <a:chExt cx="1098453" cy="678981"/>
          </a:xfrm>
        </p:grpSpPr>
        <p:cxnSp>
          <p:nvCxnSpPr>
            <p:cNvPr id="14" name="Straight Arrow Connector 13">
              <a:extLst>
                <a:ext uri="{FF2B5EF4-FFF2-40B4-BE49-F238E27FC236}">
                  <a16:creationId xmlns:a16="http://schemas.microsoft.com/office/drawing/2014/main" id="{C8548E0E-562B-4AC6-ACCE-EB218468F769}"/>
                </a:ext>
              </a:extLst>
            </p:cNvPr>
            <p:cNvCxnSpPr/>
            <p:nvPr/>
          </p:nvCxnSpPr>
          <p:spPr>
            <a:xfrm flipV="1">
              <a:off x="3887924" y="1132384"/>
              <a:ext cx="0" cy="355882"/>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89B82077-BCB7-4A7B-9B77-F21BDDA9066E}"/>
                </a:ext>
              </a:extLst>
            </p:cNvPr>
            <p:cNvSpPr txBox="1"/>
            <p:nvPr/>
          </p:nvSpPr>
          <p:spPr>
            <a:xfrm>
              <a:off x="3355108" y="809285"/>
              <a:ext cx="1098453" cy="338554"/>
            </a:xfrm>
            <a:prstGeom prst="rect">
              <a:avLst/>
            </a:prstGeom>
            <a:noFill/>
          </p:spPr>
          <p:txBody>
            <a:bodyPr wrap="square" rtlCol="0">
              <a:spAutoFit/>
            </a:bodyPr>
            <a:lstStyle/>
            <a:p>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500" b="1">
                <a:solidFill>
                  <a:schemeClr val="bg1"/>
                </a:solidFill>
                <a:latin typeface="Calibri" panose="020F0502020204030204" pitchFamily="34" charset="0"/>
                <a:cs typeface="Calibri" panose="020F0502020204030204" pitchFamily="34" charset="0"/>
              </a:endParaRPr>
            </a:p>
          </p:txBody>
        </p:sp>
      </p:grpSp>
      <p:sp>
        <p:nvSpPr>
          <p:cNvPr id="31" name="Rectangle 30">
            <a:extLst>
              <a:ext uri="{FF2B5EF4-FFF2-40B4-BE49-F238E27FC236}">
                <a16:creationId xmlns:a16="http://schemas.microsoft.com/office/drawing/2014/main" id="{F1982C14-D7F5-4060-AEC8-E3E1C0FA2678}"/>
              </a:ext>
            </a:extLst>
          </p:cNvPr>
          <p:cNvSpPr/>
          <p:nvPr/>
        </p:nvSpPr>
        <p:spPr>
          <a:xfrm>
            <a:off x="2568754" y="3076130"/>
            <a:ext cx="3514621" cy="151985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a:t>
            </a:r>
          </a:p>
          <a:p>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a:t>
            </a:r>
          </a:p>
          <a:p>
            <a:endParaRPr lang="en-US">
              <a:solidFill>
                <a:srgbClr val="F8F8F2"/>
              </a:solidFill>
              <a:latin typeface="Fira Code" panose="020B0809050000020004" pitchFamily="49" charset="0"/>
            </a:endParaRPr>
          </a:p>
          <a:p>
            <a:endParaRPr lang="en-US">
              <a:solidFill>
                <a:srgbClr val="F8F8F2"/>
              </a:solidFill>
              <a:latin typeface="Fira Code" panose="020B0809050000020004" pitchFamily="49" charset="0"/>
            </a:endParaRPr>
          </a:p>
        </p:txBody>
      </p:sp>
      <p:sp>
        <p:nvSpPr>
          <p:cNvPr id="33" name="TextBox 32">
            <a:extLst>
              <a:ext uri="{FF2B5EF4-FFF2-40B4-BE49-F238E27FC236}">
                <a16:creationId xmlns:a16="http://schemas.microsoft.com/office/drawing/2014/main" id="{B10FAE45-0C93-415B-B813-18EBD2EEDBA5}"/>
              </a:ext>
            </a:extLst>
          </p:cNvPr>
          <p:cNvSpPr txBox="1"/>
          <p:nvPr/>
        </p:nvSpPr>
        <p:spPr>
          <a:xfrm>
            <a:off x="649987" y="1028486"/>
            <a:ext cx="1103070" cy="338554"/>
          </a:xfrm>
          <a:prstGeom prst="rect">
            <a:avLst/>
          </a:prstGeom>
          <a:noFill/>
        </p:spPr>
        <p:txBody>
          <a:bodyPr wrap="square">
            <a:spAutoFit/>
          </a:bodyPr>
          <a:lstStyle/>
          <a:p>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600"/>
          </a:p>
        </p:txBody>
      </p:sp>
    </p:spTree>
    <p:extLst>
      <p:ext uri="{BB962C8B-B14F-4D97-AF65-F5344CB8AC3E}">
        <p14:creationId xmlns:p14="http://schemas.microsoft.com/office/powerpoint/2010/main" val="705079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randombar(horizontal)">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randombar(horizontal)">
                                      <p:cBhvr>
                                        <p:cTn id="22" dur="5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495637" cy="369332"/>
          </a:xfrm>
          <a:prstGeom prst="rect">
            <a:avLst/>
          </a:prstGeom>
          <a:noFill/>
        </p:spPr>
        <p:txBody>
          <a:bodyPr wrap="none" rtlCol="0">
            <a:spAutoFit/>
          </a:bodyPr>
          <a:lstStyle/>
          <a:p>
            <a:r>
              <a:rPr lang="en-US" b="1">
                <a:solidFill>
                  <a:schemeClr val="accent1"/>
                </a:solidFill>
              </a:rPr>
              <a:t>3.3. Xoá node đầu trong danh sách</a:t>
            </a:r>
          </a:p>
        </p:txBody>
      </p: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5" name="TextBox 74">
            <a:extLst>
              <a:ext uri="{FF2B5EF4-FFF2-40B4-BE49-F238E27FC236}">
                <a16:creationId xmlns:a16="http://schemas.microsoft.com/office/drawing/2014/main" id="{8F78F389-FB1E-461A-A3DE-BA3DEA33DDF3}"/>
              </a:ext>
            </a:extLst>
          </p:cNvPr>
          <p:cNvSpPr txBox="1"/>
          <p:nvPr/>
        </p:nvSpPr>
        <p:spPr>
          <a:xfrm>
            <a:off x="172811" y="1028486"/>
            <a:ext cx="1580246" cy="338554"/>
          </a:xfrm>
          <a:prstGeom prst="rect">
            <a:avLst/>
          </a:prstGeom>
          <a:noFill/>
        </p:spPr>
        <p:txBody>
          <a:bodyPr wrap="square" rtlCol="0">
            <a:spAutoFit/>
          </a:bodyPr>
          <a:lstStyle/>
          <a:p>
            <a:r>
              <a:rPr lang="en-US" sz="1600">
                <a:solidFill>
                  <a:srgbClr val="F8F8F2"/>
                </a:solidFill>
                <a:latin typeface="Fira Code" panose="020B0809050000020004" pitchFamily="49" charset="0"/>
              </a:rPr>
              <a:t>p </a:t>
            </a:r>
            <a:r>
              <a:rPr lang="en-US" sz="1600">
                <a:solidFill>
                  <a:srgbClr val="FF79C6"/>
                </a:solidFill>
                <a:latin typeface="Fira Code" panose="020B0809050000020004" pitchFamily="49" charset="0"/>
              </a:rPr>
              <a:t>=</a:t>
            </a:r>
            <a:r>
              <a:rPr lang="en-US" sz="1600">
                <a:solidFill>
                  <a:srgbClr val="F8F8F2"/>
                </a:solidFill>
                <a:latin typeface="Fira Code" panose="020B0809050000020004" pitchFamily="49" charset="0"/>
              </a:rPr>
              <a:t> </a:t>
            </a:r>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500">
              <a:solidFill>
                <a:schemeClr val="bg1"/>
              </a:solidFill>
              <a:latin typeface="Calibri" panose="020F0502020204030204" pitchFamily="34" charset="0"/>
              <a:cs typeface="Calibri" panose="020F0502020204030204" pitchFamily="34" charset="0"/>
            </a:endParaRPr>
          </a:p>
        </p:txBody>
      </p:sp>
      <p:cxnSp>
        <p:nvCxnSpPr>
          <p:cNvPr id="76" name="Elbow Connector 58">
            <a:extLst>
              <a:ext uri="{FF2B5EF4-FFF2-40B4-BE49-F238E27FC236}">
                <a16:creationId xmlns:a16="http://schemas.microsoft.com/office/drawing/2014/main" id="{8FDB3AF1-5C59-4E9C-A8AB-48B856644A19}"/>
              </a:ext>
            </a:extLst>
          </p:cNvPr>
          <p:cNvCxnSpPr>
            <a:cxnSpLocks/>
            <a:endCxn id="77" idx="1"/>
          </p:cNvCxnSpPr>
          <p:nvPr/>
        </p:nvCxnSpPr>
        <p:spPr>
          <a:xfrm>
            <a:off x="6656532" y="2156881"/>
            <a:ext cx="954058" cy="267488"/>
          </a:xfrm>
          <a:prstGeom prst="bentConnector3">
            <a:avLst>
              <a:gd name="adj1" fmla="val 50000"/>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7" name="TextBox 76">
            <a:extLst>
              <a:ext uri="{FF2B5EF4-FFF2-40B4-BE49-F238E27FC236}">
                <a16:creationId xmlns:a16="http://schemas.microsoft.com/office/drawing/2014/main" id="{0AF91BAF-FD6C-4119-8CE1-E767D8BE2955}"/>
              </a:ext>
            </a:extLst>
          </p:cNvPr>
          <p:cNvSpPr txBox="1"/>
          <p:nvPr/>
        </p:nvSpPr>
        <p:spPr>
          <a:xfrm>
            <a:off x="7610590" y="2262786"/>
            <a:ext cx="74183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nvGrpSpPr>
          <p:cNvPr id="4" name="Group 3">
            <a:extLst>
              <a:ext uri="{FF2B5EF4-FFF2-40B4-BE49-F238E27FC236}">
                <a16:creationId xmlns:a16="http://schemas.microsoft.com/office/drawing/2014/main" id="{3B611B4F-17C8-4F75-B408-3C2EB09DCDFB}"/>
              </a:ext>
            </a:extLst>
          </p:cNvPr>
          <p:cNvGrpSpPr/>
          <p:nvPr/>
        </p:nvGrpSpPr>
        <p:grpSpPr>
          <a:xfrm>
            <a:off x="3355108" y="809285"/>
            <a:ext cx="1098453" cy="678981"/>
            <a:chOff x="3355108" y="809285"/>
            <a:chExt cx="1098453" cy="678981"/>
          </a:xfrm>
        </p:grpSpPr>
        <p:cxnSp>
          <p:nvCxnSpPr>
            <p:cNvPr id="14" name="Straight Arrow Connector 13">
              <a:extLst>
                <a:ext uri="{FF2B5EF4-FFF2-40B4-BE49-F238E27FC236}">
                  <a16:creationId xmlns:a16="http://schemas.microsoft.com/office/drawing/2014/main" id="{C8548E0E-562B-4AC6-ACCE-EB218468F769}"/>
                </a:ext>
              </a:extLst>
            </p:cNvPr>
            <p:cNvCxnSpPr/>
            <p:nvPr/>
          </p:nvCxnSpPr>
          <p:spPr>
            <a:xfrm flipV="1">
              <a:off x="3887924" y="1132384"/>
              <a:ext cx="0" cy="355882"/>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89B82077-BCB7-4A7B-9B77-F21BDDA9066E}"/>
                </a:ext>
              </a:extLst>
            </p:cNvPr>
            <p:cNvSpPr txBox="1"/>
            <p:nvPr/>
          </p:nvSpPr>
          <p:spPr>
            <a:xfrm>
              <a:off x="3355108" y="809285"/>
              <a:ext cx="1098453" cy="338554"/>
            </a:xfrm>
            <a:prstGeom prst="rect">
              <a:avLst/>
            </a:prstGeom>
            <a:noFill/>
          </p:spPr>
          <p:txBody>
            <a:bodyPr wrap="square" rtlCol="0">
              <a:spAutoFit/>
            </a:bodyPr>
            <a:lstStyle/>
            <a:p>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500" b="1">
                <a:solidFill>
                  <a:schemeClr val="bg1"/>
                </a:solidFill>
                <a:latin typeface="Calibri" panose="020F0502020204030204" pitchFamily="34" charset="0"/>
                <a:cs typeface="Calibri" panose="020F0502020204030204" pitchFamily="34" charset="0"/>
              </a:endParaRPr>
            </a:p>
          </p:txBody>
        </p:sp>
      </p:grpSp>
      <p:grpSp>
        <p:nvGrpSpPr>
          <p:cNvPr id="17" name="Group 16">
            <a:extLst>
              <a:ext uri="{FF2B5EF4-FFF2-40B4-BE49-F238E27FC236}">
                <a16:creationId xmlns:a16="http://schemas.microsoft.com/office/drawing/2014/main" id="{7DE1255C-9B20-4D0E-A203-F6AC9C1C139F}"/>
              </a:ext>
            </a:extLst>
          </p:cNvPr>
          <p:cNvGrpSpPr/>
          <p:nvPr/>
        </p:nvGrpSpPr>
        <p:grpSpPr>
          <a:xfrm>
            <a:off x="2384364" y="1756984"/>
            <a:ext cx="1098242" cy="323165"/>
            <a:chOff x="2384364" y="1756984"/>
            <a:chExt cx="1098242" cy="323165"/>
          </a:xfrm>
        </p:grpSpPr>
        <p:cxnSp>
          <p:nvCxnSpPr>
            <p:cNvPr id="83" name="Straight Arrow Connector 82">
              <a:extLst>
                <a:ext uri="{FF2B5EF4-FFF2-40B4-BE49-F238E27FC236}">
                  <a16:creationId xmlns:a16="http://schemas.microsoft.com/office/drawing/2014/main" id="{D429D97D-842C-403B-A17C-F916EC8FA634}"/>
                </a:ext>
              </a:extLst>
            </p:cNvPr>
            <p:cNvCxnSpPr/>
            <p:nvPr/>
          </p:nvCxnSpPr>
          <p:spPr>
            <a:xfrm flipH="1">
              <a:off x="2963554" y="1918567"/>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93" name="TextBox 92">
              <a:extLst>
                <a:ext uri="{FF2B5EF4-FFF2-40B4-BE49-F238E27FC236}">
                  <a16:creationId xmlns:a16="http://schemas.microsoft.com/office/drawing/2014/main" id="{94E077CE-21EE-402B-B1C3-949F900F8540}"/>
                </a:ext>
              </a:extLst>
            </p:cNvPr>
            <p:cNvSpPr txBox="1"/>
            <p:nvPr/>
          </p:nvSpPr>
          <p:spPr>
            <a:xfrm>
              <a:off x="2384364"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grpSp>
      <p:sp>
        <p:nvSpPr>
          <p:cNvPr id="31" name="Rectangle 30">
            <a:extLst>
              <a:ext uri="{FF2B5EF4-FFF2-40B4-BE49-F238E27FC236}">
                <a16:creationId xmlns:a16="http://schemas.microsoft.com/office/drawing/2014/main" id="{F1982C14-D7F5-4060-AEC8-E3E1C0FA2678}"/>
              </a:ext>
            </a:extLst>
          </p:cNvPr>
          <p:cNvSpPr/>
          <p:nvPr/>
        </p:nvSpPr>
        <p:spPr>
          <a:xfrm>
            <a:off x="2568754" y="3076130"/>
            <a:ext cx="3514621" cy="151985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 </a:t>
            </a:r>
            <a:r>
              <a:rPr lang="en-US">
                <a:solidFill>
                  <a:srgbClr val="F8F8F2"/>
                </a:solidFill>
                <a:latin typeface="Fira Code" panose="020B0809050000020004" pitchFamily="49" charset="0"/>
              </a:rPr>
              <a:t>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a:t>
            </a:r>
          </a:p>
          <a:p>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a:t>
            </a:r>
          </a:p>
          <a:p>
            <a:r>
              <a:rPr lang="en-US">
                <a:solidFill>
                  <a:srgbClr val="FF79C6"/>
                </a:solidFill>
                <a:latin typeface="Fira Code" panose="020B0809050000020004" pitchFamily="49" charset="0"/>
              </a:rPr>
              <a:t>delete</a:t>
            </a:r>
            <a:r>
              <a:rPr lang="en-US">
                <a:solidFill>
                  <a:srgbClr val="F8F8F2"/>
                </a:solidFill>
                <a:latin typeface="Fira Code" panose="020B0809050000020004" pitchFamily="49" charset="0"/>
              </a:rPr>
              <a:t> p;</a:t>
            </a:r>
            <a:endParaRPr lang="en-US" b="1">
              <a:solidFill>
                <a:srgbClr val="F8F8F2"/>
              </a:solidFill>
              <a:latin typeface="Fira Code" panose="020B0809050000020004" pitchFamily="49" charset="0"/>
            </a:endParaRPr>
          </a:p>
          <a:p>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prev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4165419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randombar(horizontal)">
                                      <p:cBhvr>
                                        <p:cTn id="7" dur="500"/>
                                        <p:tgtEl>
                                          <p:spTgt spid="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75"/>
                                        </p:tgtEl>
                                      </p:cBhvr>
                                    </p:animEffect>
                                    <p:set>
                                      <p:cBhvr>
                                        <p:cTn id="12" dur="1" fill="hold">
                                          <p:stCondLst>
                                            <p:cond delay="499"/>
                                          </p:stCondLst>
                                        </p:cTn>
                                        <p:tgtEl>
                                          <p:spTgt spid="75"/>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74"/>
                                        </p:tgtEl>
                                      </p:cBhvr>
                                    </p:animEffect>
                                    <p:set>
                                      <p:cBhvr>
                                        <p:cTn id="15" dur="1" fill="hold">
                                          <p:stCondLst>
                                            <p:cond delay="499"/>
                                          </p:stCondLst>
                                        </p:cTn>
                                        <p:tgtEl>
                                          <p:spTgt spid="74"/>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78"/>
                                        </p:tgtEl>
                                      </p:cBhvr>
                                    </p:animEffect>
                                    <p:set>
                                      <p:cBhvr>
                                        <p:cTn id="18" dur="1" fill="hold">
                                          <p:stCondLst>
                                            <p:cond delay="499"/>
                                          </p:stCondLst>
                                        </p:cTn>
                                        <p:tgtEl>
                                          <p:spTgt spid="78"/>
                                        </p:tgtEl>
                                        <p:attrNameLst>
                                          <p:attrName>style.visibility</p:attrName>
                                        </p:attrNameLst>
                                      </p:cBhvr>
                                      <p:to>
                                        <p:strVal val="hidden"/>
                                      </p:to>
                                    </p:set>
                                  </p:childTnLst>
                                </p:cTn>
                              </p:par>
                              <p:par>
                                <p:cTn id="19" presetID="14" presetClass="exit" presetSubtype="10" fill="hold" grpId="0" nodeType="withEffect">
                                  <p:stCondLst>
                                    <p:cond delay="0"/>
                                  </p:stCondLst>
                                  <p:childTnLst>
                                    <p:animEffect transition="out" filter="randombar(horizontal)">
                                      <p:cBhvr>
                                        <p:cTn id="20" dur="500"/>
                                        <p:tgtEl>
                                          <p:spTgt spid="86"/>
                                        </p:tgtEl>
                                      </p:cBhvr>
                                    </p:animEffect>
                                    <p:set>
                                      <p:cBhvr>
                                        <p:cTn id="21" dur="1" fill="hold">
                                          <p:stCondLst>
                                            <p:cond delay="499"/>
                                          </p:stCondLst>
                                        </p:cTn>
                                        <p:tgtEl>
                                          <p:spTgt spid="86"/>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84"/>
                                        </p:tgtEl>
                                      </p:cBhvr>
                                    </p:animEffect>
                                    <p:set>
                                      <p:cBhvr>
                                        <p:cTn id="24" dur="1" fill="hold">
                                          <p:stCondLst>
                                            <p:cond delay="499"/>
                                          </p:stCondLst>
                                        </p:cTn>
                                        <p:tgtEl>
                                          <p:spTgt spid="84"/>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82"/>
                                        </p:tgtEl>
                                      </p:cBhvr>
                                    </p:animEffect>
                                    <p:set>
                                      <p:cBhvr>
                                        <p:cTn id="27" dur="1" fill="hold">
                                          <p:stCondLst>
                                            <p:cond delay="499"/>
                                          </p:stCondLst>
                                        </p:cTn>
                                        <p:tgtEl>
                                          <p:spTgt spid="8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randombar(horizontal)">
                                      <p:cBhvr>
                                        <p:cTn id="32" dur="500"/>
                                        <p:tgtEl>
                                          <p:spTgt spid="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6" grpId="0"/>
      <p:bldP spid="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526093" cy="369332"/>
          </a:xfrm>
          <a:prstGeom prst="rect">
            <a:avLst/>
          </a:prstGeom>
          <a:noFill/>
        </p:spPr>
        <p:txBody>
          <a:bodyPr wrap="none" rtlCol="0">
            <a:spAutoFit/>
          </a:bodyPr>
          <a:lstStyle/>
          <a:p>
            <a:r>
              <a:rPr lang="en-US" b="1">
                <a:solidFill>
                  <a:schemeClr val="accent1"/>
                </a:solidFill>
              </a:rPr>
              <a:t>3.4. Xoá node cuối trong danh sách</a:t>
            </a:r>
          </a:p>
        </p:txBody>
      </p: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grpSp>
        <p:nvGrpSpPr>
          <p:cNvPr id="3" name="Group 2">
            <a:extLst>
              <a:ext uri="{FF2B5EF4-FFF2-40B4-BE49-F238E27FC236}">
                <a16:creationId xmlns:a16="http://schemas.microsoft.com/office/drawing/2014/main" id="{A95C17B3-DAEF-4C90-BAEB-7CE3C7A7C376}"/>
              </a:ext>
            </a:extLst>
          </p:cNvPr>
          <p:cNvGrpSpPr/>
          <p:nvPr/>
        </p:nvGrpSpPr>
        <p:grpSpPr>
          <a:xfrm>
            <a:off x="5688576" y="1558527"/>
            <a:ext cx="2507904" cy="504056"/>
            <a:chOff x="5688576" y="1558527"/>
            <a:chExt cx="2507904" cy="504056"/>
          </a:xfrm>
        </p:grpSpPr>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gr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76" name="Elbow Connector 58">
            <a:extLst>
              <a:ext uri="{FF2B5EF4-FFF2-40B4-BE49-F238E27FC236}">
                <a16:creationId xmlns:a16="http://schemas.microsoft.com/office/drawing/2014/main" id="{8FDB3AF1-5C59-4E9C-A8AB-48B856644A19}"/>
              </a:ext>
            </a:extLst>
          </p:cNvPr>
          <p:cNvCxnSpPr>
            <a:cxnSpLocks/>
            <a:endCxn id="77" idx="1"/>
          </p:cNvCxnSpPr>
          <p:nvPr/>
        </p:nvCxnSpPr>
        <p:spPr>
          <a:xfrm>
            <a:off x="6656532" y="2156881"/>
            <a:ext cx="954058" cy="267488"/>
          </a:xfrm>
          <a:prstGeom prst="bentConnector3">
            <a:avLst>
              <a:gd name="adj1" fmla="val -204"/>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7" name="TextBox 76">
            <a:extLst>
              <a:ext uri="{FF2B5EF4-FFF2-40B4-BE49-F238E27FC236}">
                <a16:creationId xmlns:a16="http://schemas.microsoft.com/office/drawing/2014/main" id="{0AF91BAF-FD6C-4119-8CE1-E767D8BE2955}"/>
              </a:ext>
            </a:extLst>
          </p:cNvPr>
          <p:cNvSpPr txBox="1"/>
          <p:nvPr/>
        </p:nvSpPr>
        <p:spPr>
          <a:xfrm>
            <a:off x="7610590" y="2262786"/>
            <a:ext cx="74183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cxnSp>
        <p:nvCxnSpPr>
          <p:cNvPr id="30" name="Straight Arrow Connector 29">
            <a:extLst>
              <a:ext uri="{FF2B5EF4-FFF2-40B4-BE49-F238E27FC236}">
                <a16:creationId xmlns:a16="http://schemas.microsoft.com/office/drawing/2014/main" id="{4BCF72FC-B4E8-400D-9C67-67A4831EC6A8}"/>
              </a:ext>
            </a:extLst>
          </p:cNvPr>
          <p:cNvCxnSpPr/>
          <p:nvPr/>
        </p:nvCxnSpPr>
        <p:spPr>
          <a:xfrm flipH="1">
            <a:off x="2963554" y="188173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25" name="Rectangle 24">
            <a:extLst>
              <a:ext uri="{FF2B5EF4-FFF2-40B4-BE49-F238E27FC236}">
                <a16:creationId xmlns:a16="http://schemas.microsoft.com/office/drawing/2014/main" id="{83D67871-7D85-4736-AB56-6B269D73D2D4}"/>
              </a:ext>
            </a:extLst>
          </p:cNvPr>
          <p:cNvSpPr/>
          <p:nvPr/>
        </p:nvSpPr>
        <p:spPr>
          <a:xfrm>
            <a:off x="2568754" y="3073626"/>
            <a:ext cx="3514621" cy="151985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L.pTail;</a:t>
            </a:r>
          </a:p>
          <a:p>
            <a:endParaRPr lang="en-US">
              <a:solidFill>
                <a:srgbClr val="F8F8F2"/>
              </a:solidFill>
              <a:latin typeface="Fira Code" panose="020B0809050000020004" pitchFamily="49" charset="0"/>
            </a:endParaRPr>
          </a:p>
          <a:p>
            <a:endParaRPr lang="en-US">
              <a:solidFill>
                <a:srgbClr val="F8F8F2"/>
              </a:solidFill>
              <a:latin typeface="Fira Code" panose="020B0809050000020004" pitchFamily="49" charset="0"/>
            </a:endParaRPr>
          </a:p>
          <a:p>
            <a:endParaRPr lang="en-US">
              <a:solidFill>
                <a:srgbClr val="F8F8F2"/>
              </a:solidFill>
              <a:latin typeface="Fira Code" panose="020B0809050000020004" pitchFamily="49" charset="0"/>
            </a:endParaRPr>
          </a:p>
          <a:p>
            <a:endParaRPr lang="en-US">
              <a:solidFill>
                <a:srgbClr val="F8F8F2"/>
              </a:solidFill>
              <a:latin typeface="Fira Code" panose="020B0809050000020004" pitchFamily="49" charset="0"/>
            </a:endParaRPr>
          </a:p>
        </p:txBody>
      </p:sp>
      <p:sp>
        <p:nvSpPr>
          <p:cNvPr id="29" name="TextBox 28">
            <a:extLst>
              <a:ext uri="{FF2B5EF4-FFF2-40B4-BE49-F238E27FC236}">
                <a16:creationId xmlns:a16="http://schemas.microsoft.com/office/drawing/2014/main" id="{1E44217F-454D-4DD7-8C24-0AF93C15DD9B}"/>
              </a:ext>
            </a:extLst>
          </p:cNvPr>
          <p:cNvSpPr txBox="1"/>
          <p:nvPr/>
        </p:nvSpPr>
        <p:spPr>
          <a:xfrm>
            <a:off x="7570139" y="2255091"/>
            <a:ext cx="1713938" cy="338554"/>
          </a:xfrm>
          <a:prstGeom prst="rect">
            <a:avLst/>
          </a:prstGeom>
          <a:noFill/>
        </p:spPr>
        <p:txBody>
          <a:bodyPr wrap="square" rtlCol="0">
            <a:spAutoFit/>
          </a:bodyPr>
          <a:lstStyle/>
          <a:p>
            <a:r>
              <a:rPr lang="en-US" sz="1600">
                <a:solidFill>
                  <a:srgbClr val="F8F8F2"/>
                </a:solidFill>
                <a:latin typeface="Fira Code" panose="020B0809050000020004" pitchFamily="49" charset="0"/>
              </a:rPr>
              <a:t>p </a:t>
            </a:r>
            <a:r>
              <a:rPr lang="en-US" sz="1600">
                <a:solidFill>
                  <a:srgbClr val="FF79C6"/>
                </a:solidFill>
                <a:latin typeface="Fira Code" panose="020B0809050000020004" pitchFamily="49" charset="0"/>
              </a:rPr>
              <a:t>=</a:t>
            </a:r>
            <a:r>
              <a:rPr lang="en-US" sz="1600">
                <a:solidFill>
                  <a:srgbClr val="F8F8F2"/>
                </a:solidFill>
                <a:latin typeface="Fira Code" panose="020B0809050000020004" pitchFamily="49" charset="0"/>
              </a:rPr>
              <a:t> L.pTail;</a:t>
            </a:r>
          </a:p>
        </p:txBody>
      </p:sp>
      <p:sp>
        <p:nvSpPr>
          <p:cNvPr id="27" name="TextBox 26">
            <a:extLst>
              <a:ext uri="{FF2B5EF4-FFF2-40B4-BE49-F238E27FC236}">
                <a16:creationId xmlns:a16="http://schemas.microsoft.com/office/drawing/2014/main" id="{6A6A5393-7303-44EB-A9D2-12F3B9BC5DE0}"/>
              </a:ext>
            </a:extLst>
          </p:cNvPr>
          <p:cNvSpPr txBox="1"/>
          <p:nvPr/>
        </p:nvSpPr>
        <p:spPr>
          <a:xfrm>
            <a:off x="172811" y="1028486"/>
            <a:ext cx="1580246" cy="338554"/>
          </a:xfrm>
          <a:prstGeom prst="rect">
            <a:avLst/>
          </a:prstGeom>
          <a:noFill/>
        </p:spPr>
        <p:txBody>
          <a:bodyPr wrap="square" rtlCol="0">
            <a:spAutoFit/>
          </a:bodyPr>
          <a:lstStyle/>
          <a:p>
            <a:r>
              <a:rPr lang="en-US" sz="1600">
                <a:solidFill>
                  <a:srgbClr val="F8F8F2"/>
                </a:solidFill>
                <a:latin typeface="Fira Code" panose="020B0809050000020004" pitchFamily="49" charset="0"/>
              </a:rPr>
              <a:t>p </a:t>
            </a:r>
            <a:r>
              <a:rPr lang="en-US" sz="1600">
                <a:solidFill>
                  <a:srgbClr val="FF79C6"/>
                </a:solidFill>
                <a:latin typeface="Fira Code" panose="020B0809050000020004" pitchFamily="49" charset="0"/>
              </a:rPr>
              <a:t>=</a:t>
            </a:r>
            <a:r>
              <a:rPr lang="en-US" sz="1600">
                <a:solidFill>
                  <a:srgbClr val="F8F8F2"/>
                </a:solidFill>
                <a:latin typeface="Fira Code" panose="020B0809050000020004" pitchFamily="49" charset="0"/>
              </a:rPr>
              <a:t> </a:t>
            </a:r>
            <a:r>
              <a:rPr lang="en-US" sz="1600" i="1">
                <a:solidFill>
                  <a:srgbClr val="FFB86C"/>
                </a:solidFill>
                <a:latin typeface="Fira Code" panose="020B0809050000020004" pitchFamily="49" charset="0"/>
              </a:rPr>
              <a:t>L</a:t>
            </a:r>
            <a:r>
              <a:rPr lang="en-US" sz="1600">
                <a:solidFill>
                  <a:srgbClr val="F8F8F2"/>
                </a:solidFill>
                <a:latin typeface="Fira Code" panose="020B0809050000020004" pitchFamily="49" charset="0"/>
              </a:rPr>
              <a:t>.pHead</a:t>
            </a:r>
            <a:endParaRPr lang="en-US" sz="15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94045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9"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526093" cy="369332"/>
          </a:xfrm>
          <a:prstGeom prst="rect">
            <a:avLst/>
          </a:prstGeom>
          <a:noFill/>
        </p:spPr>
        <p:txBody>
          <a:bodyPr wrap="none" rtlCol="0">
            <a:spAutoFit/>
          </a:bodyPr>
          <a:lstStyle/>
          <a:p>
            <a:r>
              <a:rPr lang="en-US" b="1">
                <a:solidFill>
                  <a:schemeClr val="accent1"/>
                </a:solidFill>
              </a:rPr>
              <a:t>3.4. Xoá node cuối trong danh sách</a:t>
            </a:r>
          </a:p>
        </p:txBody>
      </p: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5" name="TextBox 74">
            <a:extLst>
              <a:ext uri="{FF2B5EF4-FFF2-40B4-BE49-F238E27FC236}">
                <a16:creationId xmlns:a16="http://schemas.microsoft.com/office/drawing/2014/main" id="{8F78F389-FB1E-461A-A3DE-BA3DEA33DDF3}"/>
              </a:ext>
            </a:extLst>
          </p:cNvPr>
          <p:cNvSpPr txBox="1"/>
          <p:nvPr/>
        </p:nvSpPr>
        <p:spPr>
          <a:xfrm>
            <a:off x="845961" y="1038650"/>
            <a:ext cx="843459"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L.pHead</a:t>
            </a:r>
          </a:p>
        </p:txBody>
      </p:sp>
      <p:cxnSp>
        <p:nvCxnSpPr>
          <p:cNvPr id="30" name="Straight Arrow Connector 29">
            <a:extLst>
              <a:ext uri="{FF2B5EF4-FFF2-40B4-BE49-F238E27FC236}">
                <a16:creationId xmlns:a16="http://schemas.microsoft.com/office/drawing/2014/main" id="{4BCF72FC-B4E8-400D-9C67-67A4831EC6A8}"/>
              </a:ext>
            </a:extLst>
          </p:cNvPr>
          <p:cNvCxnSpPr/>
          <p:nvPr/>
        </p:nvCxnSpPr>
        <p:spPr>
          <a:xfrm flipH="1">
            <a:off x="2963554" y="188173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25" name="Rectangle 24">
            <a:extLst>
              <a:ext uri="{FF2B5EF4-FFF2-40B4-BE49-F238E27FC236}">
                <a16:creationId xmlns:a16="http://schemas.microsoft.com/office/drawing/2014/main" id="{83D67871-7D85-4736-AB56-6B269D73D2D4}"/>
              </a:ext>
            </a:extLst>
          </p:cNvPr>
          <p:cNvSpPr/>
          <p:nvPr/>
        </p:nvSpPr>
        <p:spPr>
          <a:xfrm>
            <a:off x="2568754" y="3073626"/>
            <a:ext cx="3514621" cy="151985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L.pTail;</a:t>
            </a:r>
          </a:p>
          <a:p>
            <a:r>
              <a:rPr lang="en-US">
                <a:solidFill>
                  <a:srgbClr val="F8F8F2"/>
                </a:solidFill>
                <a:latin typeface="Fira Code" panose="020B0809050000020004" pitchFamily="49" charset="0"/>
              </a:rPr>
              <a:t>L.pTail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L.pTail</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prev;</a:t>
            </a:r>
          </a:p>
          <a:p>
            <a:r>
              <a:rPr lang="en-US">
                <a:solidFill>
                  <a:srgbClr val="FF79C6"/>
                </a:solidFill>
                <a:latin typeface="Fira Code" panose="020B0809050000020004" pitchFamily="49" charset="0"/>
              </a:rPr>
              <a:t>delete</a:t>
            </a:r>
            <a:r>
              <a:rPr lang="en-US">
                <a:solidFill>
                  <a:srgbClr val="F8F8F2"/>
                </a:solidFill>
                <a:latin typeface="Fira Code" panose="020B0809050000020004" pitchFamily="49" charset="0"/>
              </a:rPr>
              <a:t> p;</a:t>
            </a:r>
          </a:p>
          <a:p>
            <a:r>
              <a:rPr lang="en-US">
                <a:solidFill>
                  <a:srgbClr val="F8F8F2"/>
                </a:solidFill>
                <a:latin typeface="Fira Code" panose="020B0809050000020004" pitchFamily="49" charset="0"/>
              </a:rPr>
              <a:t>L.pTail</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a:t>
            </a:r>
          </a:p>
          <a:p>
            <a:endParaRPr lang="en-US">
              <a:solidFill>
                <a:srgbClr val="F8F8F2"/>
              </a:solidFill>
              <a:latin typeface="Fira Code" panose="020B0809050000020004" pitchFamily="49" charset="0"/>
            </a:endParaRPr>
          </a:p>
        </p:txBody>
      </p:sp>
      <p:grpSp>
        <p:nvGrpSpPr>
          <p:cNvPr id="31" name="Group 30">
            <a:extLst>
              <a:ext uri="{FF2B5EF4-FFF2-40B4-BE49-F238E27FC236}">
                <a16:creationId xmlns:a16="http://schemas.microsoft.com/office/drawing/2014/main" id="{31FB83AF-2B30-4520-8E5B-D128D3E623A2}"/>
              </a:ext>
            </a:extLst>
          </p:cNvPr>
          <p:cNvGrpSpPr/>
          <p:nvPr/>
        </p:nvGrpSpPr>
        <p:grpSpPr>
          <a:xfrm>
            <a:off x="5266846" y="2130576"/>
            <a:ext cx="1163560" cy="436098"/>
            <a:chOff x="6656532" y="2156881"/>
            <a:chExt cx="1163560" cy="436098"/>
          </a:xfrm>
        </p:grpSpPr>
        <p:cxnSp>
          <p:nvCxnSpPr>
            <p:cNvPr id="32" name="Elbow Connector 58">
              <a:extLst>
                <a:ext uri="{FF2B5EF4-FFF2-40B4-BE49-F238E27FC236}">
                  <a16:creationId xmlns:a16="http://schemas.microsoft.com/office/drawing/2014/main" id="{45E9358B-B000-4CB6-B233-F4A8FB004113}"/>
                </a:ext>
              </a:extLst>
            </p:cNvPr>
            <p:cNvCxnSpPr>
              <a:cxnSpLocks/>
            </p:cNvCxnSpPr>
            <p:nvPr/>
          </p:nvCxnSpPr>
          <p:spPr>
            <a:xfrm>
              <a:off x="6656532" y="2156881"/>
              <a:ext cx="452819" cy="267487"/>
            </a:xfrm>
            <a:prstGeom prst="bentConnector3">
              <a:avLst>
                <a:gd name="adj1" fmla="val 2883"/>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9A6233AB-E9C8-4CC8-8C43-3EA1776ABA71}"/>
                </a:ext>
              </a:extLst>
            </p:cNvPr>
            <p:cNvSpPr txBox="1"/>
            <p:nvPr/>
          </p:nvSpPr>
          <p:spPr>
            <a:xfrm>
              <a:off x="7078262" y="2269814"/>
              <a:ext cx="74183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sp>
        <p:nvSpPr>
          <p:cNvPr id="38" name="TextBox 37">
            <a:extLst>
              <a:ext uri="{FF2B5EF4-FFF2-40B4-BE49-F238E27FC236}">
                <a16:creationId xmlns:a16="http://schemas.microsoft.com/office/drawing/2014/main" id="{79F1BA9D-4BF1-4D5E-B42E-DF5DCB82D3D1}"/>
              </a:ext>
            </a:extLst>
          </p:cNvPr>
          <p:cNvSpPr txBox="1"/>
          <p:nvPr/>
        </p:nvSpPr>
        <p:spPr>
          <a:xfrm>
            <a:off x="6164077" y="1543409"/>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39" name="Elbow Connector 58">
            <a:extLst>
              <a:ext uri="{FF2B5EF4-FFF2-40B4-BE49-F238E27FC236}">
                <a16:creationId xmlns:a16="http://schemas.microsoft.com/office/drawing/2014/main" id="{60844E5E-F977-4A41-A5B6-ECAB004C3D99}"/>
              </a:ext>
            </a:extLst>
          </p:cNvPr>
          <p:cNvCxnSpPr>
            <a:cxnSpLocks/>
          </p:cNvCxnSpPr>
          <p:nvPr/>
        </p:nvCxnSpPr>
        <p:spPr>
          <a:xfrm>
            <a:off x="6656532" y="2156881"/>
            <a:ext cx="954058" cy="267488"/>
          </a:xfrm>
          <a:prstGeom prst="bentConnector3">
            <a:avLst>
              <a:gd name="adj1" fmla="val -204"/>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0" name="TextBox 39">
            <a:extLst>
              <a:ext uri="{FF2B5EF4-FFF2-40B4-BE49-F238E27FC236}">
                <a16:creationId xmlns:a16="http://schemas.microsoft.com/office/drawing/2014/main" id="{66231308-E674-4EF4-A270-7BC8D1B1E638}"/>
              </a:ext>
            </a:extLst>
          </p:cNvPr>
          <p:cNvSpPr txBox="1"/>
          <p:nvPr/>
        </p:nvSpPr>
        <p:spPr>
          <a:xfrm>
            <a:off x="7570139" y="2235460"/>
            <a:ext cx="1070313" cy="323165"/>
          </a:xfrm>
          <a:prstGeom prst="rect">
            <a:avLst/>
          </a:prstGeom>
          <a:noFill/>
        </p:spPr>
        <p:txBody>
          <a:bodyPr wrap="square" rtlCol="0">
            <a:spAutoFit/>
          </a:bodyPr>
          <a:lstStyle/>
          <a:p>
            <a:r>
              <a:rPr lang="en-US" sz="1500" b="1">
                <a:solidFill>
                  <a:srgbClr val="F8F8F2"/>
                </a:solidFill>
                <a:latin typeface="Calibri" panose="020F0502020204030204" pitchFamily="34" charset="0"/>
                <a:cs typeface="Calibri" panose="020F0502020204030204" pitchFamily="34" charset="0"/>
              </a:rPr>
              <a:t>p </a:t>
            </a:r>
            <a:r>
              <a:rPr lang="en-US" sz="1500" b="1">
                <a:solidFill>
                  <a:srgbClr val="FF79C6"/>
                </a:solidFill>
                <a:latin typeface="Calibri" panose="020F0502020204030204" pitchFamily="34" charset="0"/>
                <a:cs typeface="Calibri" panose="020F0502020204030204" pitchFamily="34" charset="0"/>
              </a:rPr>
              <a:t>=</a:t>
            </a:r>
            <a:r>
              <a:rPr lang="en-US" sz="1500" b="1">
                <a:solidFill>
                  <a:srgbClr val="F8F8F2"/>
                </a:solidFill>
                <a:latin typeface="Calibri" panose="020F0502020204030204" pitchFamily="34" charset="0"/>
                <a:cs typeface="Calibri" panose="020F0502020204030204" pitchFamily="34" charset="0"/>
              </a:rPr>
              <a:t> L.pTail</a:t>
            </a:r>
          </a:p>
        </p:txBody>
      </p:sp>
    </p:spTree>
    <p:extLst>
      <p:ext uri="{BB962C8B-B14F-4D97-AF65-F5344CB8AC3E}">
        <p14:creationId xmlns:p14="http://schemas.microsoft.com/office/powerpoint/2010/main" val="104882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randombar(horizontal)">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81"/>
                                        </p:tgtEl>
                                      </p:cBhvr>
                                    </p:animEffect>
                                    <p:set>
                                      <p:cBhvr>
                                        <p:cTn id="27" dur="1" fill="hold">
                                          <p:stCondLst>
                                            <p:cond delay="499"/>
                                          </p:stCondLst>
                                        </p:cTn>
                                        <p:tgtEl>
                                          <p:spTgt spid="81"/>
                                        </p:tgtEl>
                                        <p:attrNameLst>
                                          <p:attrName>style.visibility</p:attrName>
                                        </p:attrNameLst>
                                      </p:cBhvr>
                                      <p:to>
                                        <p:strVal val="hidden"/>
                                      </p:to>
                                    </p:set>
                                  </p:childTnLst>
                                </p:cTn>
                              </p:par>
                              <p:par>
                                <p:cTn id="28" presetID="14" presetClass="exit" presetSubtype="10" fill="hold" nodeType="withEffect">
                                  <p:stCondLst>
                                    <p:cond delay="0"/>
                                  </p:stCondLst>
                                  <p:childTnLst>
                                    <p:animEffect transition="out" filter="randombar(horizontal)">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4" presetClass="exit" presetSubtype="10" fill="hold" nodeType="withEffect">
                                  <p:stCondLst>
                                    <p:cond delay="0"/>
                                  </p:stCondLst>
                                  <p:childTnLst>
                                    <p:animEffect transition="out" filter="randombar(horizontal)">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4" presetClass="exit" presetSubtype="10" fill="hold" grpId="0" nodeType="withEffect">
                                  <p:stCondLst>
                                    <p:cond delay="0"/>
                                  </p:stCondLst>
                                  <p:childTnLst>
                                    <p:animEffect transition="out" filter="randombar(horizontal)">
                                      <p:cBhvr>
                                        <p:cTn id="35" dur="500"/>
                                        <p:tgtEl>
                                          <p:spTgt spid="87"/>
                                        </p:tgtEl>
                                      </p:cBhvr>
                                    </p:animEffect>
                                    <p:set>
                                      <p:cBhvr>
                                        <p:cTn id="36" dur="1" fill="hold">
                                          <p:stCondLst>
                                            <p:cond delay="499"/>
                                          </p:stCondLst>
                                        </p:cTn>
                                        <p:tgtEl>
                                          <p:spTgt spid="87"/>
                                        </p:tgtEl>
                                        <p:attrNameLst>
                                          <p:attrName>style.visibility</p:attrName>
                                        </p:attrNameLst>
                                      </p:cBhvr>
                                      <p:to>
                                        <p:strVal val="hidden"/>
                                      </p:to>
                                    </p:set>
                                  </p:childTnLst>
                                </p:cTn>
                              </p:par>
                              <p:par>
                                <p:cTn id="37" presetID="14" presetClass="exit" presetSubtype="10" fill="hold" nodeType="withEffect">
                                  <p:stCondLst>
                                    <p:cond delay="0"/>
                                  </p:stCondLst>
                                  <p:childTnLst>
                                    <p:animEffect transition="out" filter="randombar(horizontal)">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4" presetClass="exit" presetSubtype="10" fill="hold" grpId="0" nodeType="withEffect">
                                  <p:stCondLst>
                                    <p:cond delay="0"/>
                                  </p:stCondLst>
                                  <p:childTnLst>
                                    <p:animEffect transition="out" filter="randombar(horizontal)">
                                      <p:cBhvr>
                                        <p:cTn id="41" dur="500"/>
                                        <p:tgtEl>
                                          <p:spTgt spid="40"/>
                                        </p:tgtEl>
                                      </p:cBhvr>
                                    </p:animEffect>
                                    <p:set>
                                      <p:cBhvr>
                                        <p:cTn id="42" dur="1" fill="hold">
                                          <p:stCondLst>
                                            <p:cond delay="499"/>
                                          </p:stCondLst>
                                        </p:cTn>
                                        <p:tgtEl>
                                          <p:spTgt spid="4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5">
                                            <p:txEl>
                                              <p:pRg st="3" end="3"/>
                                            </p:txEl>
                                          </p:spTgt>
                                        </p:tgtEl>
                                        <p:attrNameLst>
                                          <p:attrName>style.visibility</p:attrName>
                                        </p:attrNameLst>
                                      </p:cBhvr>
                                      <p:to>
                                        <p:strVal val="visible"/>
                                      </p:to>
                                    </p:set>
                                    <p:animEffect transition="in" filter="randombar(horizontal)">
                                      <p:cBhvr>
                                        <p:cTn id="47" dur="500"/>
                                        <p:tgtEl>
                                          <p:spTgt spid="2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randombar(horizontal)">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7" grpId="0"/>
      <p:bldP spid="38"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554948" cy="369332"/>
          </a:xfrm>
          <a:prstGeom prst="rect">
            <a:avLst/>
          </a:prstGeom>
          <a:noFill/>
        </p:spPr>
        <p:txBody>
          <a:bodyPr wrap="none" rtlCol="0">
            <a:spAutoFit/>
          </a:bodyPr>
          <a:lstStyle/>
          <a:p>
            <a:r>
              <a:rPr lang="en-US" b="1">
                <a:solidFill>
                  <a:schemeClr val="accent1"/>
                </a:solidFill>
              </a:rPr>
              <a:t>3.5. Xoá node giữa trong danh sách</a:t>
            </a:r>
          </a:p>
        </p:txBody>
      </p: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grpSp>
        <p:nvGrpSpPr>
          <p:cNvPr id="3" name="Group 2">
            <a:extLst>
              <a:ext uri="{FF2B5EF4-FFF2-40B4-BE49-F238E27FC236}">
                <a16:creationId xmlns:a16="http://schemas.microsoft.com/office/drawing/2014/main" id="{A95C17B3-DAEF-4C90-BAEB-7CE3C7A7C376}"/>
              </a:ext>
            </a:extLst>
          </p:cNvPr>
          <p:cNvGrpSpPr/>
          <p:nvPr/>
        </p:nvGrpSpPr>
        <p:grpSpPr>
          <a:xfrm>
            <a:off x="5688576" y="1558527"/>
            <a:ext cx="2507904" cy="504056"/>
            <a:chOff x="5688576" y="1558527"/>
            <a:chExt cx="2507904" cy="504056"/>
          </a:xfrm>
        </p:grpSpPr>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gr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5" name="TextBox 74">
            <a:extLst>
              <a:ext uri="{FF2B5EF4-FFF2-40B4-BE49-F238E27FC236}">
                <a16:creationId xmlns:a16="http://schemas.microsoft.com/office/drawing/2014/main" id="{8F78F389-FB1E-461A-A3DE-BA3DEA33DDF3}"/>
              </a:ext>
            </a:extLst>
          </p:cNvPr>
          <p:cNvSpPr txBox="1"/>
          <p:nvPr/>
        </p:nvSpPr>
        <p:spPr>
          <a:xfrm>
            <a:off x="527028" y="1038649"/>
            <a:ext cx="1201889"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 = L.pHead</a:t>
            </a:r>
          </a:p>
        </p:txBody>
      </p:sp>
      <p:grpSp>
        <p:nvGrpSpPr>
          <p:cNvPr id="2" name="Group 1">
            <a:extLst>
              <a:ext uri="{FF2B5EF4-FFF2-40B4-BE49-F238E27FC236}">
                <a16:creationId xmlns:a16="http://schemas.microsoft.com/office/drawing/2014/main" id="{C1FD5474-3EA3-4681-BDB3-18ECE65A8256}"/>
              </a:ext>
            </a:extLst>
          </p:cNvPr>
          <p:cNvGrpSpPr/>
          <p:nvPr/>
        </p:nvGrpSpPr>
        <p:grpSpPr>
          <a:xfrm>
            <a:off x="6656532" y="2156881"/>
            <a:ext cx="1803900" cy="659903"/>
            <a:chOff x="6656532" y="2156881"/>
            <a:chExt cx="1539948" cy="659903"/>
          </a:xfrm>
        </p:grpSpPr>
        <p:cxnSp>
          <p:nvCxnSpPr>
            <p:cNvPr id="76" name="Elbow Connector 58">
              <a:extLst>
                <a:ext uri="{FF2B5EF4-FFF2-40B4-BE49-F238E27FC236}">
                  <a16:creationId xmlns:a16="http://schemas.microsoft.com/office/drawing/2014/main" id="{8FDB3AF1-5C59-4E9C-A8AB-48B856644A19}"/>
                </a:ext>
              </a:extLst>
            </p:cNvPr>
            <p:cNvCxnSpPr>
              <a:endCxn id="77" idx="1"/>
            </p:cNvCxnSpPr>
            <p:nvPr/>
          </p:nvCxnSpPr>
          <p:spPr>
            <a:xfrm>
              <a:off x="6656532" y="2156881"/>
              <a:ext cx="954058" cy="382904"/>
            </a:xfrm>
            <a:prstGeom prst="bentConnector3">
              <a:avLst>
                <a:gd name="adj1" fmla="val 826"/>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7" name="TextBox 76">
              <a:extLst>
                <a:ext uri="{FF2B5EF4-FFF2-40B4-BE49-F238E27FC236}">
                  <a16:creationId xmlns:a16="http://schemas.microsoft.com/office/drawing/2014/main" id="{0AF91BAF-FD6C-4119-8CE1-E767D8BE2955}"/>
                </a:ext>
              </a:extLst>
            </p:cNvPr>
            <p:cNvSpPr txBox="1"/>
            <p:nvPr/>
          </p:nvSpPr>
          <p:spPr>
            <a:xfrm>
              <a:off x="7610590" y="2262786"/>
              <a:ext cx="585890" cy="553998"/>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cxnSp>
        <p:nvCxnSpPr>
          <p:cNvPr id="30" name="Straight Arrow Connector 29">
            <a:extLst>
              <a:ext uri="{FF2B5EF4-FFF2-40B4-BE49-F238E27FC236}">
                <a16:creationId xmlns:a16="http://schemas.microsoft.com/office/drawing/2014/main" id="{4BCF72FC-B4E8-400D-9C67-67A4831EC6A8}"/>
              </a:ext>
            </a:extLst>
          </p:cNvPr>
          <p:cNvCxnSpPr/>
          <p:nvPr/>
        </p:nvCxnSpPr>
        <p:spPr>
          <a:xfrm flipH="1">
            <a:off x="2963554" y="188173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7" name="Rectangle 36">
            <a:extLst>
              <a:ext uri="{FF2B5EF4-FFF2-40B4-BE49-F238E27FC236}">
                <a16:creationId xmlns:a16="http://schemas.microsoft.com/office/drawing/2014/main" id="{D641CAF5-5C67-4652-B65F-B473C86D2C51}"/>
              </a:ext>
            </a:extLst>
          </p:cNvPr>
          <p:cNvSpPr/>
          <p:nvPr/>
        </p:nvSpPr>
        <p:spPr>
          <a:xfrm>
            <a:off x="1223399" y="2641319"/>
            <a:ext cx="6723609" cy="216911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L.pHead;</a:t>
            </a:r>
          </a:p>
          <a:p>
            <a:r>
              <a:rPr lang="en-US">
                <a:solidFill>
                  <a:srgbClr val="F8F8F2"/>
                </a:solidFill>
                <a:latin typeface="Fira Code" panose="020B0809050000020004" pitchFamily="49" charset="0"/>
              </a:rPr>
              <a:t>- Dùng vòng lặp để duyệt từ đầu đến cuối danh sách để tìm node cần xoá</a:t>
            </a:r>
          </a:p>
        </p:txBody>
      </p:sp>
      <p:sp>
        <p:nvSpPr>
          <p:cNvPr id="39" name="TextBox 38">
            <a:extLst>
              <a:ext uri="{FF2B5EF4-FFF2-40B4-BE49-F238E27FC236}">
                <a16:creationId xmlns:a16="http://schemas.microsoft.com/office/drawing/2014/main" id="{0DE78FA8-464E-4BA0-8D86-041003B0356F}"/>
              </a:ext>
            </a:extLst>
          </p:cNvPr>
          <p:cNvSpPr txBox="1"/>
          <p:nvPr/>
        </p:nvSpPr>
        <p:spPr>
          <a:xfrm>
            <a:off x="817896" y="1038648"/>
            <a:ext cx="864624" cy="323165"/>
          </a:xfrm>
          <a:prstGeom prst="rect">
            <a:avLst/>
          </a:prstGeom>
          <a:noFill/>
        </p:spPr>
        <p:txBody>
          <a:bodyPr wrap="square">
            <a:spAutoFit/>
          </a:bodyPr>
          <a:lstStyle/>
          <a:p>
            <a:r>
              <a:rPr lang="en-US" sz="1500" b="1">
                <a:solidFill>
                  <a:schemeClr val="bg1"/>
                </a:solidFill>
                <a:latin typeface="Calibri" panose="020F0502020204030204" pitchFamily="34" charset="0"/>
                <a:cs typeface="Calibri" panose="020F0502020204030204" pitchFamily="34" charset="0"/>
              </a:rPr>
              <a:t>L.pHead</a:t>
            </a:r>
            <a:endParaRPr lang="en-US" sz="1500"/>
          </a:p>
        </p:txBody>
      </p:sp>
      <p:grpSp>
        <p:nvGrpSpPr>
          <p:cNvPr id="31" name="Group 30">
            <a:extLst>
              <a:ext uri="{FF2B5EF4-FFF2-40B4-BE49-F238E27FC236}">
                <a16:creationId xmlns:a16="http://schemas.microsoft.com/office/drawing/2014/main" id="{B0D75EA0-DB28-4C57-B6D9-A8EDCE1720E1}"/>
              </a:ext>
            </a:extLst>
          </p:cNvPr>
          <p:cNvGrpSpPr/>
          <p:nvPr/>
        </p:nvGrpSpPr>
        <p:grpSpPr>
          <a:xfrm>
            <a:off x="4640079" y="1021084"/>
            <a:ext cx="645888" cy="497607"/>
            <a:chOff x="1789218" y="990659"/>
            <a:chExt cx="670473" cy="497607"/>
          </a:xfrm>
        </p:grpSpPr>
        <p:cxnSp>
          <p:nvCxnSpPr>
            <p:cNvPr id="32" name="Elbow Connector 48">
              <a:extLst>
                <a:ext uri="{FF2B5EF4-FFF2-40B4-BE49-F238E27FC236}">
                  <a16:creationId xmlns:a16="http://schemas.microsoft.com/office/drawing/2014/main" id="{E30525A0-7774-40FD-9332-F681267BCE5D}"/>
                </a:ext>
              </a:extLst>
            </p:cNvPr>
            <p:cNvCxnSpPr>
              <a:cxnSpLocks/>
            </p:cNvCxnSpPr>
            <p:nvPr/>
          </p:nvCxnSpPr>
          <p:spPr>
            <a:xfrm rot="10800000">
              <a:off x="2057065" y="1165101"/>
              <a:ext cx="402626" cy="323165"/>
            </a:xfrm>
            <a:prstGeom prst="bentConnector3">
              <a:avLst>
                <a:gd name="adj1" fmla="val 885"/>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E56E2B1B-EBC0-43AB-9672-392C19D76B04}"/>
                </a:ext>
              </a:extLst>
            </p:cNvPr>
            <p:cNvSpPr txBox="1"/>
            <p:nvPr/>
          </p:nvSpPr>
          <p:spPr>
            <a:xfrm>
              <a:off x="1789218" y="990659"/>
              <a:ext cx="381459"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a:t>
              </a:r>
            </a:p>
          </p:txBody>
        </p:sp>
      </p:grpSp>
    </p:spTree>
    <p:extLst>
      <p:ext uri="{BB962C8B-B14F-4D97-AF65-F5344CB8AC3E}">
        <p14:creationId xmlns:p14="http://schemas.microsoft.com/office/powerpoint/2010/main" val="128810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2" dur="5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randombar(horizontal)">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2" dur="500"/>
                                        <p:tgtEl>
                                          <p:spTgt spid="37">
                                            <p:txEl>
                                              <p:pRg st="1" end="1"/>
                                            </p:txEl>
                                          </p:spTgt>
                                        </p:tgtEl>
                                      </p:cBhvr>
                                    </p:animEffect>
                                  </p:childTnLst>
                                </p:cTn>
                              </p:par>
                              <p:par>
                                <p:cTn id="23" presetID="14" presetClass="exit" presetSubtype="10" fill="hold" nodeType="withEffect">
                                  <p:stCondLst>
                                    <p:cond delay="0"/>
                                  </p:stCondLst>
                                  <p:childTnLst>
                                    <p:animEffect transition="out" filter="randombar(horizontal)">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 y="2352"/>
            <a:ext cx="9138700" cy="5145088"/>
          </a:xfrm>
          <a:prstGeom prst="rect">
            <a:avLst/>
          </a:prstGeom>
        </p:spPr>
      </p:pic>
      <p:sp>
        <p:nvSpPr>
          <p:cNvPr id="11" name="TextBox 10">
            <a:extLst>
              <a:ext uri="{FF2B5EF4-FFF2-40B4-BE49-F238E27FC236}">
                <a16:creationId xmlns:a16="http://schemas.microsoft.com/office/drawing/2014/main" id="{04F5B9B6-2179-4579-B9FB-EB82B685EC2D}"/>
              </a:ext>
            </a:extLst>
          </p:cNvPr>
          <p:cNvSpPr txBox="1"/>
          <p:nvPr/>
        </p:nvSpPr>
        <p:spPr>
          <a:xfrm>
            <a:off x="719572" y="334659"/>
            <a:ext cx="3250377" cy="369332"/>
          </a:xfrm>
          <a:prstGeom prst="rect">
            <a:avLst/>
          </a:prstGeom>
          <a:noFill/>
        </p:spPr>
        <p:txBody>
          <a:bodyPr wrap="none" rtlCol="0">
            <a:spAutoFit/>
          </a:bodyPr>
          <a:lstStyle/>
          <a:p>
            <a:r>
              <a:rPr lang="en-US" b="1">
                <a:solidFill>
                  <a:schemeClr val="accent1"/>
                </a:solidFill>
              </a:rPr>
              <a:t>3.5. Xoá node p trong danh sách</a:t>
            </a:r>
          </a:p>
        </p:txBody>
      </p:sp>
      <p:cxnSp>
        <p:nvCxnSpPr>
          <p:cNvPr id="91" name="Straight Arrow Connector 90">
            <a:extLst>
              <a:ext uri="{FF2B5EF4-FFF2-40B4-BE49-F238E27FC236}">
                <a16:creationId xmlns:a16="http://schemas.microsoft.com/office/drawing/2014/main" id="{E1257865-5C07-46BF-8124-1DCC104B679E}"/>
              </a:ext>
            </a:extLst>
          </p:cNvPr>
          <p:cNvCxnSpPr/>
          <p:nvPr/>
        </p:nvCxnSpPr>
        <p:spPr>
          <a:xfrm>
            <a:off x="4326065" y="173116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9" name="Flowchart: Predefined Process 78">
            <a:extLst>
              <a:ext uri="{FF2B5EF4-FFF2-40B4-BE49-F238E27FC236}">
                <a16:creationId xmlns:a16="http://schemas.microsoft.com/office/drawing/2014/main" id="{4286F49E-3967-4AF0-B014-C293E446DC18}"/>
              </a:ext>
            </a:extLst>
          </p:cNvPr>
          <p:cNvSpPr/>
          <p:nvPr/>
        </p:nvSpPr>
        <p:spPr>
          <a:xfrm>
            <a:off x="3482606"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78" name="Flowchart: Predefined Process 77">
            <a:extLst>
              <a:ext uri="{FF2B5EF4-FFF2-40B4-BE49-F238E27FC236}">
                <a16:creationId xmlns:a16="http://schemas.microsoft.com/office/drawing/2014/main" id="{DF8388AC-71BC-4C18-A27A-4AF86BCA5308}"/>
              </a:ext>
            </a:extLst>
          </p:cNvPr>
          <p:cNvSpPr/>
          <p:nvPr/>
        </p:nvSpPr>
        <p:spPr>
          <a:xfrm>
            <a:off x="2120095"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cxnSp>
        <p:nvCxnSpPr>
          <p:cNvPr id="82" name="Straight Arrow Connector 81">
            <a:extLst>
              <a:ext uri="{FF2B5EF4-FFF2-40B4-BE49-F238E27FC236}">
                <a16:creationId xmlns:a16="http://schemas.microsoft.com/office/drawing/2014/main" id="{9E96D7C4-60AB-4CC4-BF7A-149D06C757C9}"/>
              </a:ext>
            </a:extLst>
          </p:cNvPr>
          <p:cNvCxnSpPr/>
          <p:nvPr/>
        </p:nvCxnSpPr>
        <p:spPr>
          <a:xfrm>
            <a:off x="2963554" y="1702543"/>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4" name="Straight Arrow Connector 83">
            <a:extLst>
              <a:ext uri="{FF2B5EF4-FFF2-40B4-BE49-F238E27FC236}">
                <a16:creationId xmlns:a16="http://schemas.microsoft.com/office/drawing/2014/main" id="{B5E258A1-FF07-4166-B1D3-B0554B211C0A}"/>
              </a:ext>
            </a:extLst>
          </p:cNvPr>
          <p:cNvCxnSpPr/>
          <p:nvPr/>
        </p:nvCxnSpPr>
        <p:spPr>
          <a:xfrm flipH="1">
            <a:off x="1601043"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B46C3035-412C-4479-8A99-1F8819C55C73}"/>
              </a:ext>
            </a:extLst>
          </p:cNvPr>
          <p:cNvSpPr txBox="1"/>
          <p:nvPr/>
        </p:nvSpPr>
        <p:spPr>
          <a:xfrm>
            <a:off x="1019528" y="1756984"/>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4" name="Elbow Connector 48">
            <a:extLst>
              <a:ext uri="{FF2B5EF4-FFF2-40B4-BE49-F238E27FC236}">
                <a16:creationId xmlns:a16="http://schemas.microsoft.com/office/drawing/2014/main" id="{9750149B-B60E-4527-BCAE-9D56F5A0ECD2}"/>
              </a:ext>
            </a:extLst>
          </p:cNvPr>
          <p:cNvCxnSpPr/>
          <p:nvPr/>
        </p:nvCxnSpPr>
        <p:spPr>
          <a:xfrm rot="10800000">
            <a:off x="1601044" y="1200233"/>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EBB1A280-3A53-4D24-9FC3-584566B6298B}"/>
              </a:ext>
            </a:extLst>
          </p:cNvPr>
          <p:cNvCxnSpPr/>
          <p:nvPr/>
        </p:nvCxnSpPr>
        <p:spPr>
          <a:xfrm flipH="1">
            <a:off x="5688576" y="191444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1" name="Flowchart: Predefined Process 80">
            <a:extLst>
              <a:ext uri="{FF2B5EF4-FFF2-40B4-BE49-F238E27FC236}">
                <a16:creationId xmlns:a16="http://schemas.microsoft.com/office/drawing/2014/main" id="{874EBBAD-F076-4EE6-BFE1-EEAB30C98B27}"/>
              </a:ext>
            </a:extLst>
          </p:cNvPr>
          <p:cNvSpPr/>
          <p:nvPr/>
        </p:nvSpPr>
        <p:spPr>
          <a:xfrm>
            <a:off x="6207628"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85" name="Straight Arrow Connector 84">
            <a:extLst>
              <a:ext uri="{FF2B5EF4-FFF2-40B4-BE49-F238E27FC236}">
                <a16:creationId xmlns:a16="http://schemas.microsoft.com/office/drawing/2014/main" id="{5E2093C8-2310-4043-A47A-AB197772D58E}"/>
              </a:ext>
            </a:extLst>
          </p:cNvPr>
          <p:cNvCxnSpPr/>
          <p:nvPr/>
        </p:nvCxnSpPr>
        <p:spPr>
          <a:xfrm>
            <a:off x="7051087"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7" name="TextBox 86">
            <a:extLst>
              <a:ext uri="{FF2B5EF4-FFF2-40B4-BE49-F238E27FC236}">
                <a16:creationId xmlns:a16="http://schemas.microsoft.com/office/drawing/2014/main" id="{EA9383AB-D6DC-49A5-B9B5-FC8494BB234E}"/>
              </a:ext>
            </a:extLst>
          </p:cNvPr>
          <p:cNvSpPr txBox="1"/>
          <p:nvPr/>
        </p:nvSpPr>
        <p:spPr>
          <a:xfrm>
            <a:off x="7526588" y="1569003"/>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cxnSp>
        <p:nvCxnSpPr>
          <p:cNvPr id="76" name="Elbow Connector 58">
            <a:extLst>
              <a:ext uri="{FF2B5EF4-FFF2-40B4-BE49-F238E27FC236}">
                <a16:creationId xmlns:a16="http://schemas.microsoft.com/office/drawing/2014/main" id="{8FDB3AF1-5C59-4E9C-A8AB-48B856644A19}"/>
              </a:ext>
            </a:extLst>
          </p:cNvPr>
          <p:cNvCxnSpPr>
            <a:cxnSpLocks/>
            <a:endCxn id="77" idx="1"/>
          </p:cNvCxnSpPr>
          <p:nvPr/>
        </p:nvCxnSpPr>
        <p:spPr>
          <a:xfrm>
            <a:off x="6656532" y="2181207"/>
            <a:ext cx="954058" cy="267488"/>
          </a:xfrm>
          <a:prstGeom prst="bentConnector3">
            <a:avLst>
              <a:gd name="adj1" fmla="val 1280"/>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77" name="TextBox 76">
            <a:extLst>
              <a:ext uri="{FF2B5EF4-FFF2-40B4-BE49-F238E27FC236}">
                <a16:creationId xmlns:a16="http://schemas.microsoft.com/office/drawing/2014/main" id="{0AF91BAF-FD6C-4119-8CE1-E767D8BE2955}"/>
              </a:ext>
            </a:extLst>
          </p:cNvPr>
          <p:cNvSpPr txBox="1"/>
          <p:nvPr/>
        </p:nvSpPr>
        <p:spPr>
          <a:xfrm>
            <a:off x="7610590" y="2287112"/>
            <a:ext cx="777834"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L.pTail</a:t>
            </a:r>
          </a:p>
        </p:txBody>
      </p:sp>
      <p:grpSp>
        <p:nvGrpSpPr>
          <p:cNvPr id="20" name="Group 19">
            <a:extLst>
              <a:ext uri="{FF2B5EF4-FFF2-40B4-BE49-F238E27FC236}">
                <a16:creationId xmlns:a16="http://schemas.microsoft.com/office/drawing/2014/main" id="{C2EA5A6A-E9E4-4FE3-957F-46AC5C666ED6}"/>
              </a:ext>
            </a:extLst>
          </p:cNvPr>
          <p:cNvGrpSpPr/>
          <p:nvPr/>
        </p:nvGrpSpPr>
        <p:grpSpPr>
          <a:xfrm>
            <a:off x="6629357" y="1043434"/>
            <a:ext cx="1159672" cy="444831"/>
            <a:chOff x="6629357" y="1144128"/>
            <a:chExt cx="1159672" cy="344139"/>
          </a:xfrm>
        </p:grpSpPr>
        <p:cxnSp>
          <p:nvCxnSpPr>
            <p:cNvPr id="44" name="Elbow Connector 58">
              <a:extLst>
                <a:ext uri="{FF2B5EF4-FFF2-40B4-BE49-F238E27FC236}">
                  <a16:creationId xmlns:a16="http://schemas.microsoft.com/office/drawing/2014/main" id="{2697D4F9-3447-4F7D-94BD-CCD5022CBEA1}"/>
                </a:ext>
              </a:extLst>
            </p:cNvPr>
            <p:cNvCxnSpPr>
              <a:cxnSpLocks/>
            </p:cNvCxnSpPr>
            <p:nvPr/>
          </p:nvCxnSpPr>
          <p:spPr>
            <a:xfrm flipV="1">
              <a:off x="6629357" y="1293814"/>
              <a:ext cx="600299" cy="194453"/>
            </a:xfrm>
            <a:prstGeom prst="bentConnector3">
              <a:avLst>
                <a:gd name="adj1" fmla="val -775"/>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9" name="TextBox 48">
              <a:extLst>
                <a:ext uri="{FF2B5EF4-FFF2-40B4-BE49-F238E27FC236}">
                  <a16:creationId xmlns:a16="http://schemas.microsoft.com/office/drawing/2014/main" id="{8B9E55F3-8EFC-4A05-B52A-B84E594053C4}"/>
                </a:ext>
              </a:extLst>
            </p:cNvPr>
            <p:cNvSpPr txBox="1"/>
            <p:nvPr/>
          </p:nvSpPr>
          <p:spPr>
            <a:xfrm>
              <a:off x="7203139" y="1144128"/>
              <a:ext cx="58589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right</a:t>
              </a:r>
            </a:p>
          </p:txBody>
        </p:sp>
      </p:grpSp>
      <p:cxnSp>
        <p:nvCxnSpPr>
          <p:cNvPr id="30" name="Straight Arrow Connector 29">
            <a:extLst>
              <a:ext uri="{FF2B5EF4-FFF2-40B4-BE49-F238E27FC236}">
                <a16:creationId xmlns:a16="http://schemas.microsoft.com/office/drawing/2014/main" id="{4BCF72FC-B4E8-400D-9C67-67A4831EC6A8}"/>
              </a:ext>
            </a:extLst>
          </p:cNvPr>
          <p:cNvCxnSpPr/>
          <p:nvPr/>
        </p:nvCxnSpPr>
        <p:spPr>
          <a:xfrm flipH="1">
            <a:off x="2963554" y="1881730"/>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90" name="Straight Arrow Connector 89">
            <a:extLst>
              <a:ext uri="{FF2B5EF4-FFF2-40B4-BE49-F238E27FC236}">
                <a16:creationId xmlns:a16="http://schemas.microsoft.com/office/drawing/2014/main" id="{E66C9E86-0D68-44D4-BEA4-C3967DB15B30}"/>
              </a:ext>
            </a:extLst>
          </p:cNvPr>
          <p:cNvCxnSpPr/>
          <p:nvPr/>
        </p:nvCxnSpPr>
        <p:spPr>
          <a:xfrm flipH="1">
            <a:off x="4326065" y="1915014"/>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80796857-F90F-4079-B33F-D5D64A21A7CA}"/>
              </a:ext>
            </a:extLst>
          </p:cNvPr>
          <p:cNvCxnSpPr/>
          <p:nvPr/>
        </p:nvCxnSpPr>
        <p:spPr>
          <a:xfrm>
            <a:off x="5688576" y="1730586"/>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80" name="Flowchart: Predefined Process 79">
            <a:extLst>
              <a:ext uri="{FF2B5EF4-FFF2-40B4-BE49-F238E27FC236}">
                <a16:creationId xmlns:a16="http://schemas.microsoft.com/office/drawing/2014/main" id="{31B84996-6623-4B7E-932F-B29A9DADBD6F}"/>
              </a:ext>
            </a:extLst>
          </p:cNvPr>
          <p:cNvSpPr/>
          <p:nvPr/>
        </p:nvSpPr>
        <p:spPr>
          <a:xfrm>
            <a:off x="4845117" y="1558527"/>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grpSp>
        <p:nvGrpSpPr>
          <p:cNvPr id="26" name="Group 25">
            <a:extLst>
              <a:ext uri="{FF2B5EF4-FFF2-40B4-BE49-F238E27FC236}">
                <a16:creationId xmlns:a16="http://schemas.microsoft.com/office/drawing/2014/main" id="{CD3301E3-B7B6-443E-AB93-A39465630EC1}"/>
              </a:ext>
            </a:extLst>
          </p:cNvPr>
          <p:cNvGrpSpPr/>
          <p:nvPr/>
        </p:nvGrpSpPr>
        <p:grpSpPr>
          <a:xfrm>
            <a:off x="4640079" y="1021084"/>
            <a:ext cx="645888" cy="497607"/>
            <a:chOff x="1789218" y="990659"/>
            <a:chExt cx="670473" cy="497607"/>
          </a:xfrm>
        </p:grpSpPr>
        <p:cxnSp>
          <p:nvCxnSpPr>
            <p:cNvPr id="27" name="Elbow Connector 48">
              <a:extLst>
                <a:ext uri="{FF2B5EF4-FFF2-40B4-BE49-F238E27FC236}">
                  <a16:creationId xmlns:a16="http://schemas.microsoft.com/office/drawing/2014/main" id="{108D57E9-6334-49AE-A1A3-5921367C0DCE}"/>
                </a:ext>
              </a:extLst>
            </p:cNvPr>
            <p:cNvCxnSpPr>
              <a:cxnSpLocks/>
            </p:cNvCxnSpPr>
            <p:nvPr/>
          </p:nvCxnSpPr>
          <p:spPr>
            <a:xfrm rot="10800000">
              <a:off x="2057065" y="1165101"/>
              <a:ext cx="402626" cy="323165"/>
            </a:xfrm>
            <a:prstGeom prst="bentConnector3">
              <a:avLst>
                <a:gd name="adj1" fmla="val 885"/>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019A638E-4B8B-4245-ACCF-071E1DC08EAA}"/>
                </a:ext>
              </a:extLst>
            </p:cNvPr>
            <p:cNvSpPr txBox="1"/>
            <p:nvPr/>
          </p:nvSpPr>
          <p:spPr>
            <a:xfrm>
              <a:off x="1789218" y="990659"/>
              <a:ext cx="381459"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a:t>
              </a:r>
            </a:p>
          </p:txBody>
        </p:sp>
      </p:grpSp>
      <p:sp>
        <p:nvSpPr>
          <p:cNvPr id="31" name="TextBox 30">
            <a:extLst>
              <a:ext uri="{FF2B5EF4-FFF2-40B4-BE49-F238E27FC236}">
                <a16:creationId xmlns:a16="http://schemas.microsoft.com/office/drawing/2014/main" id="{7356973B-CE06-44F5-B891-FEDD80BEB732}"/>
              </a:ext>
            </a:extLst>
          </p:cNvPr>
          <p:cNvSpPr txBox="1"/>
          <p:nvPr/>
        </p:nvSpPr>
        <p:spPr>
          <a:xfrm>
            <a:off x="517683" y="1038650"/>
            <a:ext cx="1171738"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 = L.pHead</a:t>
            </a:r>
          </a:p>
        </p:txBody>
      </p:sp>
      <p:grpSp>
        <p:nvGrpSpPr>
          <p:cNvPr id="38" name="Group 37">
            <a:extLst>
              <a:ext uri="{FF2B5EF4-FFF2-40B4-BE49-F238E27FC236}">
                <a16:creationId xmlns:a16="http://schemas.microsoft.com/office/drawing/2014/main" id="{89D09601-D6D1-4C5E-87B1-7295601DC7E6}"/>
              </a:ext>
            </a:extLst>
          </p:cNvPr>
          <p:cNvGrpSpPr/>
          <p:nvPr/>
        </p:nvGrpSpPr>
        <p:grpSpPr>
          <a:xfrm>
            <a:off x="3005290" y="1071405"/>
            <a:ext cx="955405" cy="416862"/>
            <a:chOff x="1530207" y="1071405"/>
            <a:chExt cx="929488" cy="416862"/>
          </a:xfrm>
        </p:grpSpPr>
        <p:cxnSp>
          <p:nvCxnSpPr>
            <p:cNvPr id="39" name="Elbow Connector 48">
              <a:extLst>
                <a:ext uri="{FF2B5EF4-FFF2-40B4-BE49-F238E27FC236}">
                  <a16:creationId xmlns:a16="http://schemas.microsoft.com/office/drawing/2014/main" id="{91767274-8B09-43F8-B906-6114243EB656}"/>
                </a:ext>
              </a:extLst>
            </p:cNvPr>
            <p:cNvCxnSpPr>
              <a:cxnSpLocks/>
            </p:cNvCxnSpPr>
            <p:nvPr/>
          </p:nvCxnSpPr>
          <p:spPr>
            <a:xfrm rot="10800000">
              <a:off x="1970675" y="1230657"/>
              <a:ext cx="489020" cy="257610"/>
            </a:xfrm>
            <a:prstGeom prst="bentConnector3">
              <a:avLst>
                <a:gd name="adj1" fmla="val 1489"/>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40" name="TextBox 39">
              <a:extLst>
                <a:ext uri="{FF2B5EF4-FFF2-40B4-BE49-F238E27FC236}">
                  <a16:creationId xmlns:a16="http://schemas.microsoft.com/office/drawing/2014/main" id="{2FC461D0-3890-437B-AE80-E10E33D160A3}"/>
                </a:ext>
              </a:extLst>
            </p:cNvPr>
            <p:cNvSpPr txBox="1"/>
            <p:nvPr/>
          </p:nvSpPr>
          <p:spPr>
            <a:xfrm>
              <a:off x="1530207" y="1071405"/>
              <a:ext cx="48902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left</a:t>
              </a:r>
            </a:p>
          </p:txBody>
        </p:sp>
      </p:grpSp>
      <p:sp>
        <p:nvSpPr>
          <p:cNvPr id="93" name="Rectangle 92">
            <a:extLst>
              <a:ext uri="{FF2B5EF4-FFF2-40B4-BE49-F238E27FC236}">
                <a16:creationId xmlns:a16="http://schemas.microsoft.com/office/drawing/2014/main" id="{81A8C29A-D388-455B-BD12-4BF1E6FB75D7}"/>
              </a:ext>
            </a:extLst>
          </p:cNvPr>
          <p:cNvSpPr/>
          <p:nvPr/>
        </p:nvSpPr>
        <p:spPr>
          <a:xfrm>
            <a:off x="1223399" y="2641319"/>
            <a:ext cx="6723609" cy="216911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left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prev;</a:t>
            </a:r>
          </a:p>
          <a:p>
            <a:r>
              <a:rPr lang="en-US" i="1">
                <a:solidFill>
                  <a:srgbClr val="8BE9FD"/>
                </a:solidFill>
                <a:latin typeface="Fira Code" panose="020B0809050000020004" pitchFamily="49" charset="0"/>
              </a:rPr>
              <a:t>NodePtr</a:t>
            </a:r>
            <a:r>
              <a:rPr lang="en-US">
                <a:solidFill>
                  <a:srgbClr val="F8F8F2"/>
                </a:solidFill>
                <a:latin typeface="Fira Code" panose="020B0809050000020004" pitchFamily="49" charset="0"/>
              </a:rPr>
              <a:t> right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a:t>
            </a:r>
          </a:p>
          <a:p>
            <a:r>
              <a:rPr lang="en-US">
                <a:solidFill>
                  <a:srgbClr val="F8F8F2"/>
                </a:solidFill>
                <a:latin typeface="Fira Code" panose="020B0809050000020004" pitchFamily="49" charset="0"/>
              </a:rPr>
              <a:t>left</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right;</a:t>
            </a:r>
          </a:p>
          <a:p>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(right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right</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prev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left;</a:t>
            </a:r>
          </a:p>
          <a:p>
            <a:r>
              <a:rPr lang="en-US">
                <a:solidFill>
                  <a:srgbClr val="F8F8F2"/>
                </a:solidFill>
                <a:latin typeface="Fira Code" panose="020B0809050000020004" pitchFamily="49" charset="0"/>
              </a:rPr>
              <a:t>}</a:t>
            </a:r>
          </a:p>
          <a:p>
            <a:r>
              <a:rPr lang="en-US">
                <a:solidFill>
                  <a:srgbClr val="FF79C6"/>
                </a:solidFill>
                <a:latin typeface="Fira Code" panose="020B0809050000020004" pitchFamily="49" charset="0"/>
                <a:ea typeface="Fira Code" panose="020B0809050000020004" pitchFamily="49" charset="0"/>
                <a:cs typeface="Fira Code" panose="020B0809050000020004" pitchFamily="49" charset="0"/>
              </a:rPr>
              <a:t>delete</a:t>
            </a:r>
            <a:r>
              <a:rPr lang="en-US">
                <a:latin typeface="Fira Code" panose="020B0809050000020004" pitchFamily="49" charset="0"/>
                <a:ea typeface="Fira Code" panose="020B0809050000020004" pitchFamily="49" charset="0"/>
                <a:cs typeface="Fira Code" panose="020B0809050000020004" pitchFamily="49" charset="0"/>
              </a:rPr>
              <a:t> </a:t>
            </a:r>
            <a:r>
              <a:rPr lang="en-US" i="1">
                <a:solidFill>
                  <a:srgbClr val="FFB86C"/>
                </a:solidFill>
                <a:latin typeface="Fira Code" panose="020B0809050000020004" pitchFamily="49" charset="0"/>
                <a:ea typeface="Fira Code" panose="020B0809050000020004" pitchFamily="49" charset="0"/>
                <a:cs typeface="Fira Code" panose="020B0809050000020004" pitchFamily="49" charset="0"/>
              </a:rPr>
              <a:t>p</a:t>
            </a:r>
            <a:r>
              <a:rPr lang="en-US">
                <a:latin typeface="Fira Code" panose="020B0809050000020004" pitchFamily="49" charset="0"/>
                <a:ea typeface="Fira Code" panose="020B0809050000020004" pitchFamily="49" charset="0"/>
                <a:cs typeface="Fira Code" panose="020B0809050000020004" pitchFamily="49" charset="0"/>
              </a:rPr>
              <a:t>;</a:t>
            </a:r>
          </a:p>
        </p:txBody>
      </p:sp>
      <p:grpSp>
        <p:nvGrpSpPr>
          <p:cNvPr id="36" name="Group 35">
            <a:extLst>
              <a:ext uri="{FF2B5EF4-FFF2-40B4-BE49-F238E27FC236}">
                <a16:creationId xmlns:a16="http://schemas.microsoft.com/office/drawing/2014/main" id="{2D7C0C44-F1C7-4E38-BCDF-F9D3F893B406}"/>
              </a:ext>
            </a:extLst>
          </p:cNvPr>
          <p:cNvGrpSpPr/>
          <p:nvPr/>
        </p:nvGrpSpPr>
        <p:grpSpPr>
          <a:xfrm>
            <a:off x="4330051" y="979791"/>
            <a:ext cx="1873591" cy="750791"/>
            <a:chOff x="4330051" y="811991"/>
            <a:chExt cx="1873591" cy="918591"/>
          </a:xfrm>
        </p:grpSpPr>
        <p:cxnSp>
          <p:nvCxnSpPr>
            <p:cNvPr id="54" name="Connector: Elbow 53">
              <a:extLst>
                <a:ext uri="{FF2B5EF4-FFF2-40B4-BE49-F238E27FC236}">
                  <a16:creationId xmlns:a16="http://schemas.microsoft.com/office/drawing/2014/main" id="{AE854F29-9E68-42DF-BC49-E83D4A1701E5}"/>
                </a:ext>
              </a:extLst>
            </p:cNvPr>
            <p:cNvCxnSpPr>
              <a:cxnSpLocks/>
            </p:cNvCxnSpPr>
            <p:nvPr/>
          </p:nvCxnSpPr>
          <p:spPr>
            <a:xfrm rot="16200000" flipH="1">
              <a:off x="5610296" y="1137236"/>
              <a:ext cx="914336" cy="272356"/>
            </a:xfrm>
            <a:prstGeom prst="bentConnector3">
              <a:avLst>
                <a:gd name="adj1" fmla="val 99170"/>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25" name="Straight Arrow Connector 24">
              <a:extLst>
                <a:ext uri="{FF2B5EF4-FFF2-40B4-BE49-F238E27FC236}">
                  <a16:creationId xmlns:a16="http://schemas.microsoft.com/office/drawing/2014/main" id="{E36F69F0-9F6B-4A86-BF1B-449CDD19866B}"/>
                </a:ext>
              </a:extLst>
            </p:cNvPr>
            <p:cNvCxnSpPr>
              <a:cxnSpLocks/>
            </p:cNvCxnSpPr>
            <p:nvPr/>
          </p:nvCxnSpPr>
          <p:spPr>
            <a:xfrm>
              <a:off x="4330051" y="1730582"/>
              <a:ext cx="310028" cy="0"/>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33" name="Connector: Elbow 32">
              <a:extLst>
                <a:ext uri="{FF2B5EF4-FFF2-40B4-BE49-F238E27FC236}">
                  <a16:creationId xmlns:a16="http://schemas.microsoft.com/office/drawing/2014/main" id="{938075F6-54BE-4114-9E0B-4AB54B44B79E}"/>
                </a:ext>
              </a:extLst>
            </p:cNvPr>
            <p:cNvCxnSpPr>
              <a:cxnSpLocks/>
            </p:cNvCxnSpPr>
            <p:nvPr/>
          </p:nvCxnSpPr>
          <p:spPr>
            <a:xfrm flipV="1">
              <a:off x="4640079" y="811991"/>
              <a:ext cx="1287220" cy="918016"/>
            </a:xfrm>
            <a:prstGeom prst="bentConnector3">
              <a:avLst>
                <a:gd name="adj1" fmla="val -909"/>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grpSp>
      <p:grpSp>
        <p:nvGrpSpPr>
          <p:cNvPr id="61" name="Group 60">
            <a:extLst>
              <a:ext uri="{FF2B5EF4-FFF2-40B4-BE49-F238E27FC236}">
                <a16:creationId xmlns:a16="http://schemas.microsoft.com/office/drawing/2014/main" id="{20425F77-80A3-4416-BEB4-17F2FE93CC76}"/>
              </a:ext>
            </a:extLst>
          </p:cNvPr>
          <p:cNvGrpSpPr/>
          <p:nvPr/>
        </p:nvGrpSpPr>
        <p:grpSpPr>
          <a:xfrm rot="10800000">
            <a:off x="4330049" y="1907835"/>
            <a:ext cx="1873591" cy="540859"/>
            <a:chOff x="4330051" y="816247"/>
            <a:chExt cx="1873591" cy="914336"/>
          </a:xfrm>
        </p:grpSpPr>
        <p:cxnSp>
          <p:nvCxnSpPr>
            <p:cNvPr id="62" name="Connector: Elbow 61">
              <a:extLst>
                <a:ext uri="{FF2B5EF4-FFF2-40B4-BE49-F238E27FC236}">
                  <a16:creationId xmlns:a16="http://schemas.microsoft.com/office/drawing/2014/main" id="{1EDF31DC-89DA-457E-ACA8-D87B7681523D}"/>
                </a:ext>
              </a:extLst>
            </p:cNvPr>
            <p:cNvCxnSpPr>
              <a:cxnSpLocks/>
            </p:cNvCxnSpPr>
            <p:nvPr/>
          </p:nvCxnSpPr>
          <p:spPr>
            <a:xfrm rot="16200000" flipH="1">
              <a:off x="5591100" y="1118041"/>
              <a:ext cx="913757" cy="311326"/>
            </a:xfrm>
            <a:prstGeom prst="bentConnector3">
              <a:avLst>
                <a:gd name="adj1" fmla="val 100035"/>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63" name="Straight Arrow Connector 62">
              <a:extLst>
                <a:ext uri="{FF2B5EF4-FFF2-40B4-BE49-F238E27FC236}">
                  <a16:creationId xmlns:a16="http://schemas.microsoft.com/office/drawing/2014/main" id="{C1A7827A-47B7-468F-AB63-66CF7390B0CF}"/>
                </a:ext>
              </a:extLst>
            </p:cNvPr>
            <p:cNvCxnSpPr/>
            <p:nvPr/>
          </p:nvCxnSpPr>
          <p:spPr>
            <a:xfrm>
              <a:off x="4330051" y="1730582"/>
              <a:ext cx="266543" cy="0"/>
            </a:xfrm>
            <a:prstGeom prst="straightConnector1">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cxnSp>
          <p:nvCxnSpPr>
            <p:cNvPr id="64" name="Connector: Elbow 63">
              <a:extLst>
                <a:ext uri="{FF2B5EF4-FFF2-40B4-BE49-F238E27FC236}">
                  <a16:creationId xmlns:a16="http://schemas.microsoft.com/office/drawing/2014/main" id="{DB845D96-10F1-4FEB-86A8-A39A60B4A458}"/>
                </a:ext>
              </a:extLst>
            </p:cNvPr>
            <p:cNvCxnSpPr>
              <a:cxnSpLocks/>
            </p:cNvCxnSpPr>
            <p:nvPr/>
          </p:nvCxnSpPr>
          <p:spPr>
            <a:xfrm flipV="1">
              <a:off x="4596594" y="816247"/>
              <a:ext cx="1291734" cy="914336"/>
            </a:xfrm>
            <a:prstGeom prst="bentConnector3">
              <a:avLst>
                <a:gd name="adj1" fmla="val -835"/>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3718765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randombar(horizontal)">
                                      <p:cBhvr>
                                        <p:cTn id="7" dur="500"/>
                                        <p:tgtEl>
                                          <p:spTgt spid="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randombar(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3">
                                            <p:txEl>
                                              <p:pRg st="1" end="1"/>
                                            </p:txEl>
                                          </p:spTgt>
                                        </p:tgtEl>
                                        <p:attrNameLst>
                                          <p:attrName>style.visibility</p:attrName>
                                        </p:attrNameLst>
                                      </p:cBhvr>
                                      <p:to>
                                        <p:strVal val="visible"/>
                                      </p:to>
                                    </p:set>
                                    <p:animEffect transition="in" filter="randombar(horizontal)">
                                      <p:cBhvr>
                                        <p:cTn id="17" dur="500"/>
                                        <p:tgtEl>
                                          <p:spTgt spid="9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3">
                                            <p:txEl>
                                              <p:pRg st="2" end="2"/>
                                            </p:txEl>
                                          </p:spTgt>
                                        </p:tgtEl>
                                        <p:attrNameLst>
                                          <p:attrName>style.visibility</p:attrName>
                                        </p:attrNameLst>
                                      </p:cBhvr>
                                      <p:to>
                                        <p:strVal val="visible"/>
                                      </p:to>
                                    </p:set>
                                    <p:animEffect transition="in" filter="randombar(horizontal)">
                                      <p:cBhvr>
                                        <p:cTn id="27" dur="500"/>
                                        <p:tgtEl>
                                          <p:spTgt spid="9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nodeType="clickEffect">
                                  <p:stCondLst>
                                    <p:cond delay="0"/>
                                  </p:stCondLst>
                                  <p:childTnLst>
                                    <p:animEffect transition="out" filter="randombar(horizontal)">
                                      <p:cBhvr>
                                        <p:cTn id="31" dur="500"/>
                                        <p:tgtEl>
                                          <p:spTgt spid="91"/>
                                        </p:tgtEl>
                                      </p:cBhvr>
                                    </p:animEffect>
                                    <p:set>
                                      <p:cBhvr>
                                        <p:cTn id="32" dur="1" fill="hold">
                                          <p:stCondLst>
                                            <p:cond delay="499"/>
                                          </p:stCondLst>
                                        </p:cTn>
                                        <p:tgtEl>
                                          <p:spTgt spid="91"/>
                                        </p:tgtEl>
                                        <p:attrNameLst>
                                          <p:attrName>style.visibility</p:attrName>
                                        </p:attrNameLst>
                                      </p:cBhvr>
                                      <p:to>
                                        <p:strVal val="hidden"/>
                                      </p:to>
                                    </p:set>
                                  </p:childTnLst>
                                </p:cTn>
                              </p:par>
                              <p:par>
                                <p:cTn id="33" presetID="14" presetClass="exit" presetSubtype="10" fill="hold" nodeType="withEffect">
                                  <p:stCondLst>
                                    <p:cond delay="0"/>
                                  </p:stCondLst>
                                  <p:childTnLst>
                                    <p:animEffect transition="out" filter="randombar(horizontal)">
                                      <p:cBhvr>
                                        <p:cTn id="34" dur="500"/>
                                        <p:tgtEl>
                                          <p:spTgt spid="89"/>
                                        </p:tgtEl>
                                      </p:cBhvr>
                                    </p:animEffect>
                                    <p:set>
                                      <p:cBhvr>
                                        <p:cTn id="35" dur="1" fill="hold">
                                          <p:stCondLst>
                                            <p:cond delay="499"/>
                                          </p:stCondLst>
                                        </p:cTn>
                                        <p:tgtEl>
                                          <p:spTgt spid="8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93">
                                            <p:txEl>
                                              <p:pRg st="3" end="3"/>
                                            </p:txEl>
                                          </p:spTgt>
                                        </p:tgtEl>
                                        <p:attrNameLst>
                                          <p:attrName>style.visibility</p:attrName>
                                        </p:attrNameLst>
                                      </p:cBhvr>
                                      <p:to>
                                        <p:strVal val="visible"/>
                                      </p:to>
                                    </p:set>
                                    <p:animEffect transition="in" filter="randombar(horizontal)">
                                      <p:cBhvr>
                                        <p:cTn id="45" dur="500"/>
                                        <p:tgtEl>
                                          <p:spTgt spid="93">
                                            <p:txEl>
                                              <p:pRg st="3" end="3"/>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93">
                                            <p:txEl>
                                              <p:pRg st="4" end="4"/>
                                            </p:txEl>
                                          </p:spTgt>
                                        </p:tgtEl>
                                        <p:attrNameLst>
                                          <p:attrName>style.visibility</p:attrName>
                                        </p:attrNameLst>
                                      </p:cBhvr>
                                      <p:to>
                                        <p:strVal val="visible"/>
                                      </p:to>
                                    </p:set>
                                    <p:animEffect transition="in" filter="randombar(horizontal)">
                                      <p:cBhvr>
                                        <p:cTn id="48" dur="500"/>
                                        <p:tgtEl>
                                          <p:spTgt spid="93">
                                            <p:txEl>
                                              <p:pRg st="4" end="4"/>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93">
                                            <p:txEl>
                                              <p:pRg st="5" end="5"/>
                                            </p:txEl>
                                          </p:spTgt>
                                        </p:tgtEl>
                                        <p:attrNameLst>
                                          <p:attrName>style.visibility</p:attrName>
                                        </p:attrNameLst>
                                      </p:cBhvr>
                                      <p:to>
                                        <p:strVal val="visible"/>
                                      </p:to>
                                    </p:set>
                                    <p:animEffect transition="in" filter="randombar(horizontal)">
                                      <p:cBhvr>
                                        <p:cTn id="51" dur="500"/>
                                        <p:tgtEl>
                                          <p:spTgt spid="9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nodeType="clickEffect">
                                  <p:stCondLst>
                                    <p:cond delay="0"/>
                                  </p:stCondLst>
                                  <p:childTnLst>
                                    <p:animEffect transition="out" filter="randombar(horizontal)">
                                      <p:cBhvr>
                                        <p:cTn id="55" dur="500"/>
                                        <p:tgtEl>
                                          <p:spTgt spid="90"/>
                                        </p:tgtEl>
                                      </p:cBhvr>
                                    </p:animEffect>
                                    <p:set>
                                      <p:cBhvr>
                                        <p:cTn id="56" dur="1" fill="hold">
                                          <p:stCondLst>
                                            <p:cond delay="499"/>
                                          </p:stCondLst>
                                        </p:cTn>
                                        <p:tgtEl>
                                          <p:spTgt spid="90"/>
                                        </p:tgtEl>
                                        <p:attrNameLst>
                                          <p:attrName>style.visibility</p:attrName>
                                        </p:attrNameLst>
                                      </p:cBhvr>
                                      <p:to>
                                        <p:strVal val="hidden"/>
                                      </p:to>
                                    </p:set>
                                  </p:childTnLst>
                                </p:cTn>
                              </p:par>
                              <p:par>
                                <p:cTn id="57" presetID="14" presetClass="exit" presetSubtype="10" fill="hold" nodeType="withEffect">
                                  <p:stCondLst>
                                    <p:cond delay="0"/>
                                  </p:stCondLst>
                                  <p:childTnLst>
                                    <p:animEffect transition="out" filter="randombar(horizontal)">
                                      <p:cBhvr>
                                        <p:cTn id="58" dur="500"/>
                                        <p:tgtEl>
                                          <p:spTgt spid="88"/>
                                        </p:tgtEl>
                                      </p:cBhvr>
                                    </p:animEffect>
                                    <p:set>
                                      <p:cBhvr>
                                        <p:cTn id="59" dur="1" fill="hold">
                                          <p:stCondLst>
                                            <p:cond delay="499"/>
                                          </p:stCondLst>
                                        </p:cTn>
                                        <p:tgtEl>
                                          <p:spTgt spid="8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randombar(horizontal)">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3">
                                            <p:txEl>
                                              <p:pRg st="6" end="6"/>
                                            </p:txEl>
                                          </p:spTgt>
                                        </p:tgtEl>
                                        <p:attrNameLst>
                                          <p:attrName>style.visibility</p:attrName>
                                        </p:attrNameLst>
                                      </p:cBhvr>
                                      <p:to>
                                        <p:strVal val="visible"/>
                                      </p:to>
                                    </p:set>
                                    <p:animEffect transition="in" filter="randombar(horizontal)">
                                      <p:cBhvr>
                                        <p:cTn id="69" dur="500"/>
                                        <p:tgtEl>
                                          <p:spTgt spid="93">
                                            <p:txEl>
                                              <p:pRg st="6" end="6"/>
                                            </p:txEl>
                                          </p:spTgt>
                                        </p:tgtEl>
                                      </p:cBhvr>
                                    </p:animEffect>
                                  </p:childTnLst>
                                </p:cTn>
                              </p:par>
                              <p:par>
                                <p:cTn id="70" presetID="14" presetClass="exit" presetSubtype="10" fill="hold" grpId="0" nodeType="withEffect">
                                  <p:stCondLst>
                                    <p:cond delay="0"/>
                                  </p:stCondLst>
                                  <p:childTnLst>
                                    <p:animEffect transition="out" filter="randombar(horizontal)">
                                      <p:cBhvr>
                                        <p:cTn id="71" dur="500"/>
                                        <p:tgtEl>
                                          <p:spTgt spid="80"/>
                                        </p:tgtEl>
                                      </p:cBhvr>
                                    </p:animEffect>
                                    <p:set>
                                      <p:cBhvr>
                                        <p:cTn id="72" dur="1" fill="hold">
                                          <p:stCondLst>
                                            <p:cond delay="499"/>
                                          </p:stCondLst>
                                        </p:cTn>
                                        <p:tgtEl>
                                          <p:spTgt spid="80"/>
                                        </p:tgtEl>
                                        <p:attrNameLst>
                                          <p:attrName>style.visibility</p:attrName>
                                        </p:attrNameLst>
                                      </p:cBhvr>
                                      <p:to>
                                        <p:strVal val="hidden"/>
                                      </p:to>
                                    </p:set>
                                  </p:childTnLst>
                                </p:cTn>
                              </p:par>
                              <p:par>
                                <p:cTn id="73" presetID="14" presetClass="exit" presetSubtype="10" fill="hold" nodeType="withEffect">
                                  <p:stCondLst>
                                    <p:cond delay="0"/>
                                  </p:stCondLst>
                                  <p:childTnLst>
                                    <p:animEffect transition="out" filter="randombar(horizontal)">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sp>
        <p:nvSpPr>
          <p:cNvPr id="12" name="椭圆 3">
            <a:extLst>
              <a:ext uri="{FF2B5EF4-FFF2-40B4-BE49-F238E27FC236}">
                <a16:creationId xmlns:a16="http://schemas.microsoft.com/office/drawing/2014/main" id="{A0D8C088-4974-4383-AB04-490AF34FB293}"/>
              </a:ext>
            </a:extLst>
          </p:cNvPr>
          <p:cNvSpPr/>
          <p:nvPr/>
        </p:nvSpPr>
        <p:spPr>
          <a:xfrm>
            <a:off x="1007603" y="1568517"/>
            <a:ext cx="2134800" cy="2133888"/>
          </a:xfrm>
          <a:prstGeom prst="ellipse">
            <a:avLst/>
          </a:prstGeom>
          <a:blipFill dpi="0" rotWithShape="1">
            <a:blip r:embed="rId4"/>
            <a:srcRect/>
            <a:stretch>
              <a:fillRect l="-27415" r="-11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13" name="椭圆 4">
            <a:extLst>
              <a:ext uri="{FF2B5EF4-FFF2-40B4-BE49-F238E27FC236}">
                <a16:creationId xmlns:a16="http://schemas.microsoft.com/office/drawing/2014/main" id="{DFF8E5C4-77BD-4F01-8C95-F81B2685BB15}"/>
              </a:ext>
            </a:extLst>
          </p:cNvPr>
          <p:cNvSpPr/>
          <p:nvPr/>
        </p:nvSpPr>
        <p:spPr>
          <a:xfrm>
            <a:off x="3513309" y="1568517"/>
            <a:ext cx="2133483" cy="2133888"/>
          </a:xfrm>
          <a:prstGeom prst="ellipse">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14" name="椭圆 5">
            <a:extLst>
              <a:ext uri="{FF2B5EF4-FFF2-40B4-BE49-F238E27FC236}">
                <a16:creationId xmlns:a16="http://schemas.microsoft.com/office/drawing/2014/main" id="{B67B4062-BF8D-4A49-BDAD-D47B00DE4E78}"/>
              </a:ext>
            </a:extLst>
          </p:cNvPr>
          <p:cNvSpPr/>
          <p:nvPr/>
        </p:nvSpPr>
        <p:spPr>
          <a:xfrm>
            <a:off x="6056964" y="1568517"/>
            <a:ext cx="2134800" cy="2133888"/>
          </a:xfrm>
          <a:prstGeom prst="ellipse">
            <a:avLst/>
          </a:prstGeom>
          <a:blipFill dpi="0" rotWithShape="1">
            <a:blip r:embed="rId6"/>
            <a:srcRect/>
            <a:stretch>
              <a:fillRect r="-541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nvGrpSpPr>
          <p:cNvPr id="15" name="组合 29">
            <a:extLst>
              <a:ext uri="{FF2B5EF4-FFF2-40B4-BE49-F238E27FC236}">
                <a16:creationId xmlns:a16="http://schemas.microsoft.com/office/drawing/2014/main" id="{368F54F5-4949-4A95-A4EB-1DBD50CD1AE9}"/>
              </a:ext>
            </a:extLst>
          </p:cNvPr>
          <p:cNvGrpSpPr/>
          <p:nvPr/>
        </p:nvGrpSpPr>
        <p:grpSpPr bwMode="auto">
          <a:xfrm>
            <a:off x="1800665" y="1273260"/>
            <a:ext cx="471461" cy="473139"/>
            <a:chOff x="2484120" y="1661160"/>
            <a:chExt cx="472440" cy="472440"/>
          </a:xfrm>
        </p:grpSpPr>
        <p:sp>
          <p:nvSpPr>
            <p:cNvPr id="16" name="椭圆 23">
              <a:extLst>
                <a:ext uri="{FF2B5EF4-FFF2-40B4-BE49-F238E27FC236}">
                  <a16:creationId xmlns:a16="http://schemas.microsoft.com/office/drawing/2014/main" id="{D078B32B-D88A-4B43-BBCD-131F8A50F4A6}"/>
                </a:ext>
              </a:extLst>
            </p:cNvPr>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17" name="矩形 26">
              <a:extLst>
                <a:ext uri="{FF2B5EF4-FFF2-40B4-BE49-F238E27FC236}">
                  <a16:creationId xmlns:a16="http://schemas.microsoft.com/office/drawing/2014/main" id="{64983B5B-3CB1-46BC-A0F3-E2080C5A063A}"/>
                </a:ext>
              </a:extLst>
            </p:cNvPr>
            <p:cNvSpPr>
              <a:spLocks noChangeArrowheads="1"/>
            </p:cNvSpPr>
            <p:nvPr/>
          </p:nvSpPr>
          <p:spPr bwMode="auto">
            <a:xfrm>
              <a:off x="254782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01</a:t>
              </a:r>
              <a:endParaRPr lang="zh-CN" altLang="en-US"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grpSp>
        <p:nvGrpSpPr>
          <p:cNvPr id="18" name="组合 30">
            <a:extLst>
              <a:ext uri="{FF2B5EF4-FFF2-40B4-BE49-F238E27FC236}">
                <a16:creationId xmlns:a16="http://schemas.microsoft.com/office/drawing/2014/main" id="{6E72EA44-75CA-41BA-ABCA-A0319476B84C}"/>
              </a:ext>
            </a:extLst>
          </p:cNvPr>
          <p:cNvGrpSpPr/>
          <p:nvPr/>
        </p:nvGrpSpPr>
        <p:grpSpPr bwMode="auto">
          <a:xfrm>
            <a:off x="4344320" y="1273260"/>
            <a:ext cx="471461" cy="473139"/>
            <a:chOff x="5151120" y="1661160"/>
            <a:chExt cx="472440" cy="472440"/>
          </a:xfrm>
        </p:grpSpPr>
        <p:sp>
          <p:nvSpPr>
            <p:cNvPr id="19" name="椭圆 24">
              <a:extLst>
                <a:ext uri="{FF2B5EF4-FFF2-40B4-BE49-F238E27FC236}">
                  <a16:creationId xmlns:a16="http://schemas.microsoft.com/office/drawing/2014/main" id="{644ABCD8-8609-4203-BF8D-1E0250001ACD}"/>
                </a:ext>
              </a:extLst>
            </p:cNvPr>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20" name="矩形 27">
              <a:extLst>
                <a:ext uri="{FF2B5EF4-FFF2-40B4-BE49-F238E27FC236}">
                  <a16:creationId xmlns:a16="http://schemas.microsoft.com/office/drawing/2014/main" id="{E170C830-BA43-4AA7-972F-BBE71F18377C}"/>
                </a:ext>
              </a:extLst>
            </p:cNvPr>
            <p:cNvSpPr>
              <a:spLocks noChangeArrowheads="1"/>
            </p:cNvSpPr>
            <p:nvPr/>
          </p:nvSpPr>
          <p:spPr bwMode="auto">
            <a:xfrm>
              <a:off x="519958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02</a:t>
              </a:r>
              <a:endParaRPr lang="zh-CN" altLang="en-US"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grpSp>
        <p:nvGrpSpPr>
          <p:cNvPr id="21" name="组合 31">
            <a:extLst>
              <a:ext uri="{FF2B5EF4-FFF2-40B4-BE49-F238E27FC236}">
                <a16:creationId xmlns:a16="http://schemas.microsoft.com/office/drawing/2014/main" id="{DFD8AB46-C80B-402A-868E-80A01CC23DF7}"/>
              </a:ext>
            </a:extLst>
          </p:cNvPr>
          <p:cNvGrpSpPr/>
          <p:nvPr/>
        </p:nvGrpSpPr>
        <p:grpSpPr bwMode="auto">
          <a:xfrm>
            <a:off x="6887976" y="1273260"/>
            <a:ext cx="471461" cy="473139"/>
            <a:chOff x="7856220" y="1661160"/>
            <a:chExt cx="472440" cy="472440"/>
          </a:xfrm>
        </p:grpSpPr>
        <p:sp>
          <p:nvSpPr>
            <p:cNvPr id="23" name="椭圆 25">
              <a:extLst>
                <a:ext uri="{FF2B5EF4-FFF2-40B4-BE49-F238E27FC236}">
                  <a16:creationId xmlns:a16="http://schemas.microsoft.com/office/drawing/2014/main" id="{FEB5A5F2-B215-4D34-8CFE-5ACEEB4B0A41}"/>
                </a:ext>
              </a:extLst>
            </p:cNvPr>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24" name="矩形 28">
              <a:extLst>
                <a:ext uri="{FF2B5EF4-FFF2-40B4-BE49-F238E27FC236}">
                  <a16:creationId xmlns:a16="http://schemas.microsoft.com/office/drawing/2014/main" id="{FC974246-480A-410E-A2BA-5A0DE251FE5D}"/>
                </a:ext>
              </a:extLst>
            </p:cNvPr>
            <p:cNvSpPr>
              <a:spLocks noChangeArrowheads="1"/>
            </p:cNvSpPr>
            <p:nvPr/>
          </p:nvSpPr>
          <p:spPr bwMode="auto">
            <a:xfrm>
              <a:off x="791230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03</a:t>
              </a:r>
              <a:endParaRPr lang="zh-CN" altLang="en-US"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sp>
        <p:nvSpPr>
          <p:cNvPr id="25" name="TextBox 15">
            <a:extLst>
              <a:ext uri="{FF2B5EF4-FFF2-40B4-BE49-F238E27FC236}">
                <a16:creationId xmlns:a16="http://schemas.microsoft.com/office/drawing/2014/main" id="{C91A18C3-A330-41EA-9662-CE880527C1AA}"/>
              </a:ext>
            </a:extLst>
          </p:cNvPr>
          <p:cNvSpPr txBox="1"/>
          <p:nvPr/>
        </p:nvSpPr>
        <p:spPr>
          <a:xfrm>
            <a:off x="1114860" y="4089101"/>
            <a:ext cx="1700580" cy="227691"/>
          </a:xfrm>
          <a:prstGeom prst="rect">
            <a:avLst/>
          </a:prstGeom>
          <a:noFill/>
        </p:spPr>
        <p:txBody>
          <a:bodyPr wrap="square" lIns="0" tIns="0" rIns="0" bIns="0" rtlCol="0">
            <a:spAutoFit/>
          </a:bodyPr>
          <a:lstStyle/>
          <a:p>
            <a:pPr algn="ctr">
              <a:lnSpc>
                <a:spcPct val="150000"/>
              </a:lnSpc>
            </a:pPr>
            <a:r>
              <a:rPr lang="en-US" altLang="zh-CN" sz="110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Word + bài dịch</a:t>
            </a:r>
            <a:endParaRPr lang="zh-CN" altLang="en-US" sz="11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26" name="TextBox 16">
            <a:extLst>
              <a:ext uri="{FF2B5EF4-FFF2-40B4-BE49-F238E27FC236}">
                <a16:creationId xmlns:a16="http://schemas.microsoft.com/office/drawing/2014/main" id="{8625C308-437E-47FE-9BCF-42F3CABB8961}"/>
              </a:ext>
            </a:extLst>
          </p:cNvPr>
          <p:cNvSpPr txBox="1"/>
          <p:nvPr/>
        </p:nvSpPr>
        <p:spPr>
          <a:xfrm>
            <a:off x="1442572" y="3860983"/>
            <a:ext cx="1045158" cy="246221"/>
          </a:xfrm>
          <a:prstGeom prst="rect">
            <a:avLst/>
          </a:prstGeom>
          <a:noFill/>
        </p:spPr>
        <p:txBody>
          <a:bodyPr wrap="none" lIns="0" tIns="0" rIns="0" bIns="0" rtlCol="0">
            <a:spAutoFit/>
          </a:bodyPr>
          <a:lstStyle/>
          <a:p>
            <a:pPr algn="just"/>
            <a:r>
              <a:rPr lang="en-US" altLang="zh-CN" sz="160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rPr>
              <a:t>Phan Thế Vũ</a:t>
            </a:r>
            <a:endParaRPr lang="zh-CN" altLang="en-US" sz="1600" dirty="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32" name="TextBox 15">
            <a:extLst>
              <a:ext uri="{FF2B5EF4-FFF2-40B4-BE49-F238E27FC236}">
                <a16:creationId xmlns:a16="http://schemas.microsoft.com/office/drawing/2014/main" id="{284BAA02-1236-4501-8AEA-FF08073F9CFA}"/>
              </a:ext>
            </a:extLst>
          </p:cNvPr>
          <p:cNvSpPr txBox="1"/>
          <p:nvPr/>
        </p:nvSpPr>
        <p:spPr>
          <a:xfrm>
            <a:off x="3737685" y="4089101"/>
            <a:ext cx="1700580" cy="227691"/>
          </a:xfrm>
          <a:prstGeom prst="rect">
            <a:avLst/>
          </a:prstGeom>
          <a:noFill/>
        </p:spPr>
        <p:txBody>
          <a:bodyPr wrap="square" lIns="0" tIns="0" rIns="0" bIns="0" rtlCol="0">
            <a:spAutoFit/>
          </a:bodyPr>
          <a:lstStyle/>
          <a:p>
            <a:pPr algn="ctr">
              <a:lnSpc>
                <a:spcPct val="150000"/>
              </a:lnSpc>
            </a:pPr>
            <a:r>
              <a:rPr lang="en-US" altLang="zh-CN" sz="110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Word + code + thuyết trình</a:t>
            </a:r>
            <a:endParaRPr lang="zh-CN" altLang="en-US" sz="11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33" name="TextBox 16">
            <a:extLst>
              <a:ext uri="{FF2B5EF4-FFF2-40B4-BE49-F238E27FC236}">
                <a16:creationId xmlns:a16="http://schemas.microsoft.com/office/drawing/2014/main" id="{C6D28EB5-BF32-4AE1-AB20-D7DAED8CC9C1}"/>
              </a:ext>
            </a:extLst>
          </p:cNvPr>
          <p:cNvSpPr txBox="1"/>
          <p:nvPr/>
        </p:nvSpPr>
        <p:spPr>
          <a:xfrm>
            <a:off x="3785675" y="3860983"/>
            <a:ext cx="1604606" cy="246221"/>
          </a:xfrm>
          <a:prstGeom prst="rect">
            <a:avLst/>
          </a:prstGeom>
          <a:noFill/>
        </p:spPr>
        <p:txBody>
          <a:bodyPr wrap="none" lIns="0" tIns="0" rIns="0" bIns="0" rtlCol="0">
            <a:spAutoFit/>
          </a:bodyPr>
          <a:lstStyle/>
          <a:p>
            <a:pPr algn="just"/>
            <a:r>
              <a:rPr lang="en-US" altLang="zh-CN" sz="160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rPr>
              <a:t>Nguyễn Kim Cương</a:t>
            </a:r>
            <a:endParaRPr lang="zh-CN" altLang="en-US" sz="1600" dirty="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34" name="TextBox 15">
            <a:extLst>
              <a:ext uri="{FF2B5EF4-FFF2-40B4-BE49-F238E27FC236}">
                <a16:creationId xmlns:a16="http://schemas.microsoft.com/office/drawing/2014/main" id="{1BD1102C-2605-4637-8A6C-33FCAB052701}"/>
              </a:ext>
            </a:extLst>
          </p:cNvPr>
          <p:cNvSpPr txBox="1"/>
          <p:nvPr/>
        </p:nvSpPr>
        <p:spPr>
          <a:xfrm>
            <a:off x="6273417" y="4089101"/>
            <a:ext cx="1700580" cy="227691"/>
          </a:xfrm>
          <a:prstGeom prst="rect">
            <a:avLst/>
          </a:prstGeom>
          <a:noFill/>
        </p:spPr>
        <p:txBody>
          <a:bodyPr wrap="square" lIns="0" tIns="0" rIns="0" bIns="0" rtlCol="0">
            <a:spAutoFit/>
          </a:bodyPr>
          <a:lstStyle/>
          <a:p>
            <a:pPr algn="ctr">
              <a:lnSpc>
                <a:spcPct val="150000"/>
              </a:lnSpc>
            </a:pPr>
            <a:r>
              <a:rPr lang="en-US" altLang="zh-CN" sz="110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Word + slide</a:t>
            </a:r>
            <a:endParaRPr lang="zh-CN" altLang="en-US" sz="11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35" name="TextBox 16">
            <a:extLst>
              <a:ext uri="{FF2B5EF4-FFF2-40B4-BE49-F238E27FC236}">
                <a16:creationId xmlns:a16="http://schemas.microsoft.com/office/drawing/2014/main" id="{6E81C11E-232F-428C-AD68-1C8F96ABF70E}"/>
              </a:ext>
            </a:extLst>
          </p:cNvPr>
          <p:cNvSpPr txBox="1"/>
          <p:nvPr/>
        </p:nvSpPr>
        <p:spPr>
          <a:xfrm>
            <a:off x="6402541" y="3860983"/>
            <a:ext cx="1299843" cy="246221"/>
          </a:xfrm>
          <a:prstGeom prst="rect">
            <a:avLst/>
          </a:prstGeom>
          <a:noFill/>
        </p:spPr>
        <p:txBody>
          <a:bodyPr wrap="none" lIns="0" tIns="0" rIns="0" bIns="0" rtlCol="0">
            <a:spAutoFit/>
          </a:bodyPr>
          <a:lstStyle/>
          <a:p>
            <a:pPr algn="just"/>
            <a:r>
              <a:rPr lang="en-US" altLang="zh-CN" sz="160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rPr>
              <a:t>Vũ Khương Duy</a:t>
            </a:r>
            <a:endParaRPr lang="zh-CN" altLang="en-US" sz="1600" dirty="0">
              <a:solidFill>
                <a:schemeClr val="accent1"/>
              </a:solidFill>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750" fill="hold"/>
                                        <p:tgtEl>
                                          <p:spTgt spid="15"/>
                                        </p:tgtEl>
                                        <p:attrNameLst>
                                          <p:attrName>ppt_w</p:attrName>
                                        </p:attrNameLst>
                                      </p:cBhvr>
                                      <p:tavLst>
                                        <p:tav tm="0">
                                          <p:val>
                                            <p:fltVal val="0"/>
                                          </p:val>
                                        </p:tav>
                                        <p:tav tm="100000">
                                          <p:val>
                                            <p:strVal val="#ppt_w"/>
                                          </p:val>
                                        </p:tav>
                                      </p:tavLst>
                                    </p:anim>
                                    <p:anim calcmode="lin" valueType="num">
                                      <p:cBhvr>
                                        <p:cTn id="23" dur="750" fill="hold"/>
                                        <p:tgtEl>
                                          <p:spTgt spid="15"/>
                                        </p:tgtEl>
                                        <p:attrNameLst>
                                          <p:attrName>ppt_h</p:attrName>
                                        </p:attrNameLst>
                                      </p:cBhvr>
                                      <p:tavLst>
                                        <p:tav tm="0">
                                          <p:val>
                                            <p:fltVal val="0"/>
                                          </p:val>
                                        </p:tav>
                                        <p:tav tm="100000">
                                          <p:val>
                                            <p:strVal val="#ppt_h"/>
                                          </p:val>
                                        </p:tav>
                                      </p:tavLst>
                                    </p:anim>
                                    <p:animEffect transition="in" filter="fade">
                                      <p:cBhvr>
                                        <p:cTn id="24" dur="750"/>
                                        <p:tgtEl>
                                          <p:spTgt spid="15"/>
                                        </p:tgtEl>
                                      </p:cBhvr>
                                    </p:animEffect>
                                  </p:childTnLst>
                                </p:cTn>
                              </p:par>
                              <p:par>
                                <p:cTn id="25" presetID="53" presetClass="entr" presetSubtype="16" fill="hold" nodeType="withEffect">
                                  <p:stCondLst>
                                    <p:cond delay="9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750" fill="hold"/>
                                        <p:tgtEl>
                                          <p:spTgt spid="18"/>
                                        </p:tgtEl>
                                        <p:attrNameLst>
                                          <p:attrName>ppt_w</p:attrName>
                                        </p:attrNameLst>
                                      </p:cBhvr>
                                      <p:tavLst>
                                        <p:tav tm="0">
                                          <p:val>
                                            <p:fltVal val="0"/>
                                          </p:val>
                                        </p:tav>
                                        <p:tav tm="100000">
                                          <p:val>
                                            <p:strVal val="#ppt_w"/>
                                          </p:val>
                                        </p:tav>
                                      </p:tavLst>
                                    </p:anim>
                                    <p:anim calcmode="lin" valueType="num">
                                      <p:cBhvr>
                                        <p:cTn id="28" dur="750" fill="hold"/>
                                        <p:tgtEl>
                                          <p:spTgt spid="18"/>
                                        </p:tgtEl>
                                        <p:attrNameLst>
                                          <p:attrName>ppt_h</p:attrName>
                                        </p:attrNameLst>
                                      </p:cBhvr>
                                      <p:tavLst>
                                        <p:tav tm="0">
                                          <p:val>
                                            <p:fltVal val="0"/>
                                          </p:val>
                                        </p:tav>
                                        <p:tav tm="100000">
                                          <p:val>
                                            <p:strVal val="#ppt_h"/>
                                          </p:val>
                                        </p:tav>
                                      </p:tavLst>
                                    </p:anim>
                                    <p:animEffect transition="in" filter="fade">
                                      <p:cBhvr>
                                        <p:cTn id="29" dur="750"/>
                                        <p:tgtEl>
                                          <p:spTgt spid="18"/>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750" fill="hold"/>
                                        <p:tgtEl>
                                          <p:spTgt spid="21"/>
                                        </p:tgtEl>
                                        <p:attrNameLst>
                                          <p:attrName>ppt_w</p:attrName>
                                        </p:attrNameLst>
                                      </p:cBhvr>
                                      <p:tavLst>
                                        <p:tav tm="0">
                                          <p:val>
                                            <p:fltVal val="0"/>
                                          </p:val>
                                        </p:tav>
                                        <p:tav tm="100000">
                                          <p:val>
                                            <p:strVal val="#ppt_w"/>
                                          </p:val>
                                        </p:tav>
                                      </p:tavLst>
                                    </p:anim>
                                    <p:anim calcmode="lin" valueType="num">
                                      <p:cBhvr>
                                        <p:cTn id="33" dur="750" fill="hold"/>
                                        <p:tgtEl>
                                          <p:spTgt spid="21"/>
                                        </p:tgtEl>
                                        <p:attrNameLst>
                                          <p:attrName>ppt_h</p:attrName>
                                        </p:attrNameLst>
                                      </p:cBhvr>
                                      <p:tavLst>
                                        <p:tav tm="0">
                                          <p:val>
                                            <p:fltVal val="0"/>
                                          </p:val>
                                        </p:tav>
                                        <p:tav tm="100000">
                                          <p:val>
                                            <p:strVal val="#ppt_h"/>
                                          </p:val>
                                        </p:tav>
                                      </p:tavLst>
                                    </p:anim>
                                    <p:animEffect transition="in" filter="fade">
                                      <p:cBhvr>
                                        <p:cTn id="34" dur="750"/>
                                        <p:tgtEl>
                                          <p:spTgt spid="21"/>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26"/>
                                        </p:tgtEl>
                                        <p:attrNameLst>
                                          <p:attrName>style.visibility</p:attrName>
                                        </p:attrNameLst>
                                      </p:cBhvr>
                                      <p:to>
                                        <p:strVal val="visible"/>
                                      </p:to>
                                    </p:set>
                                    <p:anim calcmode="lin" valueType="num">
                                      <p:cBhvr>
                                        <p:cTn id="37" dur="700" fill="hold"/>
                                        <p:tgtEl>
                                          <p:spTgt spid="26"/>
                                        </p:tgtEl>
                                        <p:attrNameLst>
                                          <p:attrName>ppt_x</p:attrName>
                                        </p:attrNameLst>
                                      </p:cBhvr>
                                      <p:tavLst>
                                        <p:tav tm="0">
                                          <p:val>
                                            <p:strVal val="#ppt_x"/>
                                          </p:val>
                                        </p:tav>
                                        <p:tav tm="100000">
                                          <p:val>
                                            <p:strVal val="#ppt_x"/>
                                          </p:val>
                                        </p:tav>
                                      </p:tavLst>
                                    </p:anim>
                                    <p:anim calcmode="lin" valueType="num">
                                      <p:cBhvr>
                                        <p:cTn id="38" dur="700" fill="hold"/>
                                        <p:tgtEl>
                                          <p:spTgt spid="26"/>
                                        </p:tgtEl>
                                        <p:attrNameLst>
                                          <p:attrName>ppt_y</p:attrName>
                                        </p:attrNameLst>
                                      </p:cBhvr>
                                      <p:tavLst>
                                        <p:tav tm="0">
                                          <p:val>
                                            <p:strVal val="#ppt_y-#ppt_h/2"/>
                                          </p:val>
                                        </p:tav>
                                        <p:tav tm="100000">
                                          <p:val>
                                            <p:strVal val="#ppt_y"/>
                                          </p:val>
                                        </p:tav>
                                      </p:tavLst>
                                    </p:anim>
                                    <p:anim calcmode="lin" valueType="num">
                                      <p:cBhvr>
                                        <p:cTn id="39" dur="700" fill="hold"/>
                                        <p:tgtEl>
                                          <p:spTgt spid="26"/>
                                        </p:tgtEl>
                                        <p:attrNameLst>
                                          <p:attrName>ppt_w</p:attrName>
                                        </p:attrNameLst>
                                      </p:cBhvr>
                                      <p:tavLst>
                                        <p:tav tm="0">
                                          <p:val>
                                            <p:strVal val="#ppt_w"/>
                                          </p:val>
                                        </p:tav>
                                        <p:tav tm="100000">
                                          <p:val>
                                            <p:strVal val="#ppt_w"/>
                                          </p:val>
                                        </p:tav>
                                      </p:tavLst>
                                    </p:anim>
                                    <p:anim calcmode="lin" valueType="num">
                                      <p:cBhvr>
                                        <p:cTn id="40" dur="700" fill="hold"/>
                                        <p:tgtEl>
                                          <p:spTgt spid="26"/>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700"/>
                                        <p:tgtEl>
                                          <p:spTgt spid="25"/>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3"/>
                                        </p:tgtEl>
                                        <p:attrNameLst>
                                          <p:attrName>style.visibility</p:attrName>
                                        </p:attrNameLst>
                                      </p:cBhvr>
                                      <p:to>
                                        <p:strVal val="visible"/>
                                      </p:to>
                                    </p:set>
                                    <p:anim calcmode="lin" valueType="num">
                                      <p:cBhvr>
                                        <p:cTn id="46" dur="700" fill="hold"/>
                                        <p:tgtEl>
                                          <p:spTgt spid="33"/>
                                        </p:tgtEl>
                                        <p:attrNameLst>
                                          <p:attrName>ppt_x</p:attrName>
                                        </p:attrNameLst>
                                      </p:cBhvr>
                                      <p:tavLst>
                                        <p:tav tm="0">
                                          <p:val>
                                            <p:strVal val="#ppt_x"/>
                                          </p:val>
                                        </p:tav>
                                        <p:tav tm="100000">
                                          <p:val>
                                            <p:strVal val="#ppt_x"/>
                                          </p:val>
                                        </p:tav>
                                      </p:tavLst>
                                    </p:anim>
                                    <p:anim calcmode="lin" valueType="num">
                                      <p:cBhvr>
                                        <p:cTn id="47" dur="700" fill="hold"/>
                                        <p:tgtEl>
                                          <p:spTgt spid="33"/>
                                        </p:tgtEl>
                                        <p:attrNameLst>
                                          <p:attrName>ppt_y</p:attrName>
                                        </p:attrNameLst>
                                      </p:cBhvr>
                                      <p:tavLst>
                                        <p:tav tm="0">
                                          <p:val>
                                            <p:strVal val="#ppt_y-#ppt_h/2"/>
                                          </p:val>
                                        </p:tav>
                                        <p:tav tm="100000">
                                          <p:val>
                                            <p:strVal val="#ppt_y"/>
                                          </p:val>
                                        </p:tav>
                                      </p:tavLst>
                                    </p:anim>
                                    <p:anim calcmode="lin" valueType="num">
                                      <p:cBhvr>
                                        <p:cTn id="48" dur="700" fill="hold"/>
                                        <p:tgtEl>
                                          <p:spTgt spid="33"/>
                                        </p:tgtEl>
                                        <p:attrNameLst>
                                          <p:attrName>ppt_w</p:attrName>
                                        </p:attrNameLst>
                                      </p:cBhvr>
                                      <p:tavLst>
                                        <p:tav tm="0">
                                          <p:val>
                                            <p:strVal val="#ppt_w"/>
                                          </p:val>
                                        </p:tav>
                                        <p:tav tm="100000">
                                          <p:val>
                                            <p:strVal val="#ppt_w"/>
                                          </p:val>
                                        </p:tav>
                                      </p:tavLst>
                                    </p:anim>
                                    <p:anim calcmode="lin" valueType="num">
                                      <p:cBhvr>
                                        <p:cTn id="49" dur="700" fill="hold"/>
                                        <p:tgtEl>
                                          <p:spTgt spid="33"/>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700"/>
                                        <p:tgtEl>
                                          <p:spTgt spid="32"/>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5"/>
                                        </p:tgtEl>
                                        <p:attrNameLst>
                                          <p:attrName>style.visibility</p:attrName>
                                        </p:attrNameLst>
                                      </p:cBhvr>
                                      <p:to>
                                        <p:strVal val="visible"/>
                                      </p:to>
                                    </p:set>
                                    <p:anim calcmode="lin" valueType="num">
                                      <p:cBhvr>
                                        <p:cTn id="55" dur="700" fill="hold"/>
                                        <p:tgtEl>
                                          <p:spTgt spid="35"/>
                                        </p:tgtEl>
                                        <p:attrNameLst>
                                          <p:attrName>ppt_x</p:attrName>
                                        </p:attrNameLst>
                                      </p:cBhvr>
                                      <p:tavLst>
                                        <p:tav tm="0">
                                          <p:val>
                                            <p:strVal val="#ppt_x"/>
                                          </p:val>
                                        </p:tav>
                                        <p:tav tm="100000">
                                          <p:val>
                                            <p:strVal val="#ppt_x"/>
                                          </p:val>
                                        </p:tav>
                                      </p:tavLst>
                                    </p:anim>
                                    <p:anim calcmode="lin" valueType="num">
                                      <p:cBhvr>
                                        <p:cTn id="56" dur="700" fill="hold"/>
                                        <p:tgtEl>
                                          <p:spTgt spid="35"/>
                                        </p:tgtEl>
                                        <p:attrNameLst>
                                          <p:attrName>ppt_y</p:attrName>
                                        </p:attrNameLst>
                                      </p:cBhvr>
                                      <p:tavLst>
                                        <p:tav tm="0">
                                          <p:val>
                                            <p:strVal val="#ppt_y-#ppt_h/2"/>
                                          </p:val>
                                        </p:tav>
                                        <p:tav tm="100000">
                                          <p:val>
                                            <p:strVal val="#ppt_y"/>
                                          </p:val>
                                        </p:tav>
                                      </p:tavLst>
                                    </p:anim>
                                    <p:anim calcmode="lin" valueType="num">
                                      <p:cBhvr>
                                        <p:cTn id="57" dur="700" fill="hold"/>
                                        <p:tgtEl>
                                          <p:spTgt spid="35"/>
                                        </p:tgtEl>
                                        <p:attrNameLst>
                                          <p:attrName>ppt_w</p:attrName>
                                        </p:attrNameLst>
                                      </p:cBhvr>
                                      <p:tavLst>
                                        <p:tav tm="0">
                                          <p:val>
                                            <p:strVal val="#ppt_w"/>
                                          </p:val>
                                        </p:tav>
                                        <p:tav tm="100000">
                                          <p:val>
                                            <p:strVal val="#ppt_w"/>
                                          </p:val>
                                        </p:tav>
                                      </p:tavLst>
                                    </p:anim>
                                    <p:anim calcmode="lin" valueType="num">
                                      <p:cBhvr>
                                        <p:cTn id="58" dur="700" fill="hold"/>
                                        <p:tgtEl>
                                          <p:spTgt spid="35"/>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7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5" grpId="0"/>
      <p:bldP spid="26" grpId="0"/>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2" name="文本框 19"/>
            <p:cNvSpPr>
              <a:spLocks noChangeArrowheads="1"/>
            </p:cNvSpPr>
            <p:nvPr/>
          </p:nvSpPr>
          <p:spPr bwMode="auto">
            <a:xfrm>
              <a:off x="3233701" y="2876426"/>
              <a:ext cx="335827"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4</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sp>
        <p:nvSpPr>
          <p:cNvPr id="309" name="TextBox 308"/>
          <p:cNvSpPr txBox="1"/>
          <p:nvPr/>
        </p:nvSpPr>
        <p:spPr>
          <a:xfrm>
            <a:off x="2051720" y="2351519"/>
            <a:ext cx="3557356" cy="400095"/>
          </a:xfrm>
          <a:prstGeom prst="rect">
            <a:avLst/>
          </a:prstGeom>
          <a:noFill/>
        </p:spPr>
        <p:txBody>
          <a:bodyPr wrap="none" lIns="91426" tIns="45713" rIns="91426" bIns="45713" rtlCol="0">
            <a:spAutoFit/>
          </a:bodyPr>
          <a:lstStyle/>
          <a:p>
            <a:pPr algn="l"/>
            <a:r>
              <a:rPr lang="en-US" altLang="zh-CN" sz="2000" b="1">
                <a:solidFill>
                  <a:schemeClr val="accent1"/>
                </a:solidFill>
                <a:latin typeface="Yeseva One" panose="00000500000000000000" charset="0"/>
                <a:ea typeface="Yeseva One" panose="00000500000000000000" charset="0"/>
                <a:cs typeface="Yeseva One" panose="00000500000000000000" charset="0"/>
              </a:rPr>
              <a:t>Chạy chương trình và ứng dụng</a:t>
            </a:r>
            <a:endParaRPr lang="zh-CN" altLang="en-US" sz="2000" b="1" dirty="0">
              <a:solidFill>
                <a:schemeClr val="accent1"/>
              </a:solidFill>
              <a:latin typeface="Yeseva One" panose="00000500000000000000" charset="0"/>
              <a:ea typeface="Yeseva One" panose="00000500000000000000" charset="0"/>
              <a:cs typeface="Yeseva One" panose="00000500000000000000" charset="0"/>
            </a:endParaRPr>
          </a:p>
        </p:txBody>
      </p:sp>
    </p:spTree>
    <p:extLst>
      <p:ext uri="{BB962C8B-B14F-4D97-AF65-F5344CB8AC3E}">
        <p14:creationId xmlns:p14="http://schemas.microsoft.com/office/powerpoint/2010/main" val="3856336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309"/>
                                        </p:tgtEl>
                                        <p:attrNameLst>
                                          <p:attrName>style.visibility</p:attrName>
                                        </p:attrNameLst>
                                      </p:cBhvr>
                                      <p:to>
                                        <p:strVal val="visible"/>
                                      </p:to>
                                    </p:set>
                                    <p:anim calcmode="lin" valueType="num">
                                      <p:cBhvr additive="base">
                                        <p:cTn id="25" dur="250" fill="hold"/>
                                        <p:tgtEl>
                                          <p:spTgt spid="309"/>
                                        </p:tgtEl>
                                        <p:attrNameLst>
                                          <p:attrName>ppt_x</p:attrName>
                                        </p:attrNameLst>
                                      </p:cBhvr>
                                      <p:tavLst>
                                        <p:tav tm="0">
                                          <p:val>
                                            <p:strVal val="1+#ppt_w/2"/>
                                          </p:val>
                                        </p:tav>
                                        <p:tav tm="100000">
                                          <p:val>
                                            <p:strVal val="#ppt_x"/>
                                          </p:val>
                                        </p:tav>
                                      </p:tavLst>
                                    </p:anim>
                                    <p:anim calcmode="lin" valueType="num">
                                      <p:cBhvr additive="base">
                                        <p:cTn id="26" dur="250" fill="hold"/>
                                        <p:tgtEl>
                                          <p:spTgt spid="3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9" name="Rectangle 8">
            <a:extLst>
              <a:ext uri="{FF2B5EF4-FFF2-40B4-BE49-F238E27FC236}">
                <a16:creationId xmlns:a16="http://schemas.microsoft.com/office/drawing/2014/main" id="{C2FEBD7C-19D6-4871-9B1E-F54C64D56D4B}"/>
              </a:ext>
            </a:extLst>
          </p:cNvPr>
          <p:cNvSpPr/>
          <p:nvPr/>
        </p:nvSpPr>
        <p:spPr>
          <a:xfrm>
            <a:off x="0" y="693410"/>
            <a:ext cx="4297040" cy="444109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Ham1</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t>
            </a:r>
            <a:r>
              <a:rPr lang="en-US">
                <a:solidFill>
                  <a:srgbClr val="50FA7B"/>
                </a:solidFill>
                <a:latin typeface="Fira Code" panose="020B0809050000020004" pitchFamily="49" charset="0"/>
              </a:rPr>
              <a:t>IsEmpty</a:t>
            </a:r>
            <a:r>
              <a:rPr lang="en-US">
                <a:solidFill>
                  <a:srgbClr val="F8F8F2"/>
                </a:solidFill>
                <a:latin typeface="Fira Code" panose="020B0809050000020004" pitchFamily="49" charset="0"/>
              </a:rPr>
              <a:t>(l))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Danh sach sinh vien:</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header</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ShowList</a:t>
            </a:r>
            <a:r>
              <a:rPr lang="en-US">
                <a:solidFill>
                  <a:srgbClr val="F8F8F2"/>
                </a:solidFill>
                <a:latin typeface="Fira Code" panose="020B0809050000020004" pitchFamily="49" charset="0"/>
              </a:rPr>
              <a:t>(l);</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du lieu hien thi.</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
        <p:nvSpPr>
          <p:cNvPr id="7" name="TextBox 6">
            <a:extLst>
              <a:ext uri="{FF2B5EF4-FFF2-40B4-BE49-F238E27FC236}">
                <a16:creationId xmlns:a16="http://schemas.microsoft.com/office/drawing/2014/main" id="{0D448C1F-E3A1-4612-A2CB-31B6B415BE08}"/>
              </a:ext>
            </a:extLst>
          </p:cNvPr>
          <p:cNvSpPr txBox="1"/>
          <p:nvPr/>
        </p:nvSpPr>
        <p:spPr>
          <a:xfrm>
            <a:off x="1206596" y="188199"/>
            <a:ext cx="1883849" cy="369332"/>
          </a:xfrm>
          <a:prstGeom prst="rect">
            <a:avLst/>
          </a:prstGeom>
          <a:noFill/>
        </p:spPr>
        <p:txBody>
          <a:bodyPr wrap="none" rtlCol="0">
            <a:spAutoFit/>
          </a:bodyPr>
          <a:lstStyle/>
          <a:p>
            <a:r>
              <a:rPr lang="en-US" b="1">
                <a:solidFill>
                  <a:schemeClr val="accent1"/>
                </a:solidFill>
              </a:rPr>
              <a:t>4.1. Chương trình</a:t>
            </a:r>
          </a:p>
        </p:txBody>
      </p:sp>
    </p:spTree>
    <p:extLst>
      <p:ext uri="{BB962C8B-B14F-4D97-AF65-F5344CB8AC3E}">
        <p14:creationId xmlns:p14="http://schemas.microsoft.com/office/powerpoint/2010/main" val="98261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CEDE4F6-D159-45DB-A127-D27A79045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4125424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Ham2</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int</a:t>
            </a:r>
            <a:r>
              <a:rPr lang="en-US">
                <a:solidFill>
                  <a:srgbClr val="F8F8F2"/>
                </a:solidFill>
                <a:latin typeface="Fira Code" panose="020B0809050000020004" pitchFamily="49" charset="0"/>
              </a:rPr>
              <a:t> ma;</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ma sinh vien ban can tim: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cin</a:t>
            </a:r>
            <a:r>
              <a:rPr lang="en-US">
                <a:solidFill>
                  <a:srgbClr val="50FA7B"/>
                </a:solidFill>
                <a:latin typeface="Fira Code" panose="020B0809050000020004" pitchFamily="49" charset="0"/>
              </a:rPr>
              <a:t>&gt;&gt;</a:t>
            </a:r>
            <a:r>
              <a:rPr lang="en-US">
                <a:solidFill>
                  <a:srgbClr val="F8F8F2"/>
                </a:solidFill>
                <a:latin typeface="Fira Code" panose="020B0809050000020004" pitchFamily="49" charset="0"/>
              </a:rPr>
              <a:t>ma;</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a:t>
            </a:r>
            <a:r>
              <a:rPr lang="en-US">
                <a:solidFill>
                  <a:srgbClr val="F8F8F2"/>
                </a:solidFill>
                <a:latin typeface="Fira Code" panose="020B0809050000020004" pitchFamily="49" charset="0"/>
              </a:rPr>
              <a:t>(</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ma);</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Thong tin sinh vien voi ma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ma</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header</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ShowNode</a:t>
            </a:r>
            <a:r>
              <a:rPr lang="en-US">
                <a:solidFill>
                  <a:srgbClr val="F8F8F2"/>
                </a:solidFill>
                <a:latin typeface="Fira Code" panose="020B0809050000020004" pitchFamily="49" charset="0"/>
              </a:rPr>
              <a:t>(p);</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voi ma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ma</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2591083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F406C881-C419-4B61-BCDA-60F1F1A53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3312296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9" name="Rectangle 8">
            <a:extLst>
              <a:ext uri="{FF2B5EF4-FFF2-40B4-BE49-F238E27FC236}">
                <a16:creationId xmlns:a16="http://schemas.microsoft.com/office/drawing/2014/main" id="{C2FEBD7C-19D6-4871-9B1E-F54C64D56D4B}"/>
              </a:ext>
            </a:extLst>
          </p:cNvPr>
          <p:cNvSpPr/>
          <p:nvPr/>
        </p:nvSpPr>
        <p:spPr>
          <a:xfrm>
            <a:off x="0" y="0"/>
            <a:ext cx="9216516"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Ham3</a:t>
            </a:r>
            <a:r>
              <a:rPr lang="en-US">
                <a:solidFill>
                  <a:srgbClr val="F8F8F2"/>
                </a:solidFill>
                <a:latin typeface="Fira Code" panose="020B0809050000020004" pitchFamily="49" charset="0"/>
              </a:rPr>
              <a:t>(</a:t>
            </a:r>
            <a:r>
              <a:rPr lang="en-US" i="1">
                <a:solidFill>
                  <a:srgbClr val="F8F8F2"/>
                </a:solidFill>
                <a:latin typeface="Fira Code" panose="020B0809050000020004" pitchFamily="49" charset="0"/>
              </a:rPr>
              <a:t>List</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&amp;</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bool</a:t>
            </a:r>
            <a:r>
              <a:rPr lang="en-US">
                <a:solidFill>
                  <a:srgbClr val="F8F8F2"/>
                </a:solidFill>
                <a:latin typeface="Fira Code" panose="020B0809050000020004" pitchFamily="49" charset="0"/>
              </a:rPr>
              <a:t> check;</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int</a:t>
            </a:r>
            <a:r>
              <a:rPr lang="en-US">
                <a:solidFill>
                  <a:srgbClr val="F8F8F2"/>
                </a:solidFill>
                <a:latin typeface="Fira Code" panose="020B0809050000020004" pitchFamily="49" charset="0"/>
              </a:rPr>
              <a:t> ma;</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thong tin sinh vien moi:</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do</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check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BD93F9"/>
                </a:solidFill>
                <a:latin typeface="Fira Code" panose="020B0809050000020004" pitchFamily="49" charset="0"/>
              </a:rPr>
              <a:t>false</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\t</a:t>
            </a:r>
            <a:r>
              <a:rPr lang="en-US">
                <a:solidFill>
                  <a:srgbClr val="F1FA8C"/>
                </a:solidFill>
                <a:latin typeface="Fira Code" panose="020B0809050000020004" pitchFamily="49" charset="0"/>
              </a:rPr>
              <a:t>Nhap ma: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cin</a:t>
            </a:r>
            <a:r>
              <a:rPr lang="en-US">
                <a:solidFill>
                  <a:srgbClr val="FF79C6"/>
                </a:solidFill>
                <a:latin typeface="Fira Code" panose="020B0809050000020004" pitchFamily="49" charset="0"/>
              </a:rPr>
              <a:t>&gt;&gt;</a:t>
            </a:r>
            <a:r>
              <a:rPr lang="en-US">
                <a:solidFill>
                  <a:srgbClr val="F8F8F2"/>
                </a:solidFill>
                <a:latin typeface="Fira Code" panose="020B0809050000020004" pitchFamily="49" charset="0"/>
              </a:rPr>
              <a:t>ma;</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a:t>
            </a:r>
            <a:r>
              <a:rPr lang="en-US">
                <a:solidFill>
                  <a:srgbClr val="F8F8F2"/>
                </a:solidFill>
                <a:latin typeface="Fira Code" panose="020B0809050000020004" pitchFamily="49" charset="0"/>
              </a:rPr>
              <a:t>(l, ma);</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Ma </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ma</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 da ton tai!</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check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BD93F9"/>
                </a:solidFill>
                <a:latin typeface="Fira Code" panose="020B0809050000020004" pitchFamily="49" charset="0"/>
              </a:rPr>
              <a:t>true</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while</a:t>
            </a:r>
            <a:r>
              <a:rPr lang="en-US">
                <a:solidFill>
                  <a:srgbClr val="F8F8F2"/>
                </a:solidFill>
                <a:latin typeface="Fira Code" panose="020B0809050000020004" pitchFamily="49" charset="0"/>
              </a:rPr>
              <a:t> (check);</a:t>
            </a:r>
          </a:p>
          <a:p>
            <a:r>
              <a:rPr lang="en-US">
                <a:solidFill>
                  <a:srgbClr val="F8F8F2"/>
                </a:solidFill>
                <a:latin typeface="Fira Code" panose="020B0809050000020004" pitchFamily="49" charset="0"/>
              </a:rPr>
              <a:t>    SinhVien sv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insert</a:t>
            </a:r>
            <a:r>
              <a:rPr lang="en-US">
                <a:solidFill>
                  <a:srgbClr val="F8F8F2"/>
                </a:solidFill>
                <a:latin typeface="Fira Code" panose="020B0809050000020004" pitchFamily="49" charset="0"/>
              </a:rPr>
              <a:t>(ma);</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InsertLast</a:t>
            </a:r>
            <a:r>
              <a:rPr lang="en-US">
                <a:solidFill>
                  <a:srgbClr val="F8F8F2"/>
                </a:solidFill>
                <a:latin typeface="Fira Code" panose="020B0809050000020004" pitchFamily="49" charset="0"/>
              </a:rPr>
              <a:t>(l, sv);</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Them sinh vien thanh cong.</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41830071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E5FEA08-8211-40D4-ADB0-8D73377F0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42678144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Ham4</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&amp;</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int</a:t>
            </a:r>
            <a:r>
              <a:rPr lang="en-US">
                <a:solidFill>
                  <a:srgbClr val="F8F8F2"/>
                </a:solidFill>
                <a:latin typeface="Fira Code" panose="020B0809050000020004" pitchFamily="49" charset="0"/>
              </a:rPr>
              <a:t> ma;</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ma sinh vien can xoa: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cin</a:t>
            </a:r>
            <a:r>
              <a:rPr lang="en-US">
                <a:solidFill>
                  <a:srgbClr val="FF79C6"/>
                </a:solidFill>
                <a:latin typeface="Fira Code" panose="020B0809050000020004" pitchFamily="49" charset="0"/>
              </a:rPr>
              <a:t>&gt;&gt;</a:t>
            </a:r>
            <a:r>
              <a:rPr lang="en-US">
                <a:solidFill>
                  <a:srgbClr val="F8F8F2"/>
                </a:solidFill>
                <a:latin typeface="Fira Code" panose="020B0809050000020004" pitchFamily="49" charset="0"/>
              </a:rPr>
              <a:t>ma;</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a:t>
            </a:r>
            <a:r>
              <a:rPr lang="en-US">
                <a:solidFill>
                  <a:srgbClr val="F8F8F2"/>
                </a:solidFill>
                <a:latin typeface="Fira Code" panose="020B0809050000020004" pitchFamily="49" charset="0"/>
              </a:rPr>
              <a:t>(l, ma);</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DeleteNode</a:t>
            </a:r>
            <a:r>
              <a:rPr lang="en-US">
                <a:solidFill>
                  <a:srgbClr val="F8F8F2"/>
                </a:solidFill>
                <a:latin typeface="Fira Code" panose="020B0809050000020004" pitchFamily="49" charset="0"/>
              </a:rPr>
              <a:t>(l, p);</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Xoa sinh vien thanh cong.</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voi ma </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ma</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35746699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B7CBE49-DEC5-456E-BCA3-1EA3938BE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4049104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Ham5</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i="1">
                <a:solidFill>
                  <a:srgbClr val="8BE9FD"/>
                </a:solidFill>
                <a:latin typeface="Fira Code" panose="020B0809050000020004" pitchFamily="49" charset="0"/>
              </a:rPr>
              <a:t>string</a:t>
            </a:r>
            <a:r>
              <a:rPr lang="en-US">
                <a:solidFill>
                  <a:srgbClr val="F8F8F2"/>
                </a:solidFill>
                <a:latin typeface="Fira Code" panose="020B0809050000020004" pitchFamily="49" charset="0"/>
              </a:rPr>
              <a:t> lop;</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ten lop can tim: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fflush</a:t>
            </a:r>
            <a:r>
              <a:rPr lang="en-US">
                <a:solidFill>
                  <a:srgbClr val="F8F8F2"/>
                </a:solidFill>
                <a:latin typeface="Fira Code" panose="020B0809050000020004" pitchFamily="49" charset="0"/>
              </a:rPr>
              <a:t>(</a:t>
            </a:r>
            <a:r>
              <a:rPr lang="en-US">
                <a:solidFill>
                  <a:srgbClr val="50FA7B"/>
                </a:solidFill>
                <a:latin typeface="Fira Code" panose="020B0809050000020004" pitchFamily="49" charset="0"/>
              </a:rPr>
              <a:t>stdin</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getline</a:t>
            </a:r>
            <a:r>
              <a:rPr lang="en-US">
                <a:solidFill>
                  <a:srgbClr val="F8F8F2"/>
                </a:solidFill>
                <a:latin typeface="Fira Code" panose="020B0809050000020004" pitchFamily="49" charset="0"/>
              </a:rPr>
              <a:t>(cin, lop);</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SearchByClass</a:t>
            </a:r>
            <a:r>
              <a:rPr lang="en-US">
                <a:solidFill>
                  <a:srgbClr val="F8F8F2"/>
                </a:solidFill>
                <a:latin typeface="Fira Code" panose="020B0809050000020004" pitchFamily="49" charset="0"/>
              </a:rPr>
              <a:t>(</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 lop);</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Danh sach sinh vien lop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lop</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header</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while</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ShowNode</a:t>
            </a:r>
            <a:r>
              <a:rPr lang="en-US">
                <a:solidFill>
                  <a:srgbClr val="F8F8F2"/>
                </a:solidFill>
                <a:latin typeface="Fira Code" panose="020B0809050000020004" pitchFamily="49" charset="0"/>
              </a:rPr>
              <a:t>(p);</a:t>
            </a:r>
          </a:p>
          <a:p>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SearchByClass</a:t>
            </a:r>
            <a:r>
              <a:rPr lang="en-US">
                <a:solidFill>
                  <a:srgbClr val="F8F8F2"/>
                </a:solidFill>
                <a:latin typeface="Fira Code" panose="020B0809050000020004" pitchFamily="49" charset="0"/>
              </a:rPr>
              <a:t>(p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 lop);</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thuoc lop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lop</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37334034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4F82AFF-00D2-4E52-8104-954ADEC42096}"/>
              </a:ext>
            </a:extLst>
          </p:cNvPr>
          <p:cNvSpPr/>
          <p:nvPr/>
        </p:nvSpPr>
        <p:spPr>
          <a:xfrm>
            <a:off x="-15721" y="0"/>
            <a:ext cx="9173029" cy="514508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vi-VN" sz="1600"/>
              <a:t>Viết chương trình xây dựng và quản lý danh sách liên kết kép. Thành phần quản lý gồm con trỏ pHead, pTail. Thành phần dữ liệu trong mỗi node là thông tin một sinh viên, bao gồm các trường:</a:t>
            </a:r>
            <a:endParaRPr lang="en-US" sz="1600"/>
          </a:p>
          <a:p>
            <a:r>
              <a:rPr lang="en-US" sz="1600" b="0">
                <a:solidFill>
                  <a:srgbClr val="F8F8F2"/>
                </a:solidFill>
                <a:effectLst/>
                <a:latin typeface="Fira Code" panose="020B0809050000020004" pitchFamily="49" charset="0"/>
              </a:rPr>
              <a:t>	</a:t>
            </a:r>
            <a:r>
              <a:rPr lang="en-US" sz="1600"/>
              <a:t>Mã sinh viên (int)</a:t>
            </a:r>
          </a:p>
          <a:p>
            <a:r>
              <a:rPr lang="en-US" sz="1600"/>
              <a:t>	Họ tên sinh viên (string)</a:t>
            </a:r>
          </a:p>
          <a:p>
            <a:r>
              <a:rPr lang="en-US" sz="1600"/>
              <a:t>	Lớp (string)</a:t>
            </a:r>
          </a:p>
          <a:p>
            <a:r>
              <a:rPr lang="en-US" sz="1600"/>
              <a:t>	Điểm toán (float)</a:t>
            </a:r>
          </a:p>
          <a:p>
            <a:r>
              <a:rPr lang="en-US" sz="1600"/>
              <a:t>	Điểm lý (float)</a:t>
            </a:r>
          </a:p>
          <a:p>
            <a:r>
              <a:rPr lang="en-US" sz="1600"/>
              <a:t>	Điểm hóa (float)</a:t>
            </a:r>
          </a:p>
          <a:p>
            <a:r>
              <a:rPr lang="en-US" sz="1600"/>
              <a:t>Hiển thị menu thực hiện các chức năng sau (mỗi chức năng thực hiện bằng hàm).</a:t>
            </a:r>
          </a:p>
          <a:p>
            <a:pPr marL="342900" indent="-342900">
              <a:buAutoNum type="arabicPeriod"/>
            </a:pPr>
            <a:r>
              <a:rPr lang="en-US" sz="1600"/>
              <a:t>Hiển thị toàn bộ danh sách</a:t>
            </a:r>
          </a:p>
          <a:p>
            <a:pPr marL="342900" indent="-342900">
              <a:buAutoNum type="arabicPeriod"/>
            </a:pPr>
            <a:r>
              <a:rPr lang="en-US" sz="1600"/>
              <a:t>Tìm một sinh viên theo mã sinh viên (nhập vào)</a:t>
            </a:r>
          </a:p>
          <a:p>
            <a:pPr marL="342900" indent="-342900">
              <a:buAutoNum type="arabicPeriod"/>
            </a:pPr>
            <a:r>
              <a:rPr lang="en-US" sz="1600"/>
              <a:t>Thêm một sinh viên vào cuối danh sách. Đảm bảo không có 2 sinh viên nào trùng mã.</a:t>
            </a:r>
          </a:p>
          <a:p>
            <a:pPr marL="342900" indent="-342900">
              <a:buAutoNum type="arabicPeriod"/>
            </a:pPr>
            <a:r>
              <a:rPr lang="en-US" sz="1600"/>
              <a:t>Xóa một sinh viên khỏi danh sách từ mã sinh viên (nhập vào)</a:t>
            </a:r>
          </a:p>
          <a:p>
            <a:pPr marL="342900" indent="-342900">
              <a:buAutoNum type="arabicPeriod"/>
            </a:pPr>
            <a:r>
              <a:rPr lang="en-US" sz="1600"/>
              <a:t>Nhập một lớp. Hiển thị danh sách sinh viên thuộc về lớp đó.</a:t>
            </a:r>
          </a:p>
          <a:p>
            <a:pPr marL="342900" indent="-342900">
              <a:buAutoNum type="arabicPeriod"/>
            </a:pPr>
            <a:r>
              <a:rPr lang="en-US" sz="1600"/>
              <a:t>Tính tổng số sinh viên có điểm toán &gt;=5.</a:t>
            </a:r>
          </a:p>
          <a:p>
            <a:pPr marL="342900" indent="-342900">
              <a:buAutoNum type="arabicPeriod"/>
            </a:pPr>
            <a:r>
              <a:rPr lang="en-US" sz="1600"/>
              <a:t>Hiển thị toàn bộ danh sách sinh viên chứa tên nhập vào. (Ví dụ: nhập tên cần tìm là Khuong, hiển thị toàn bộ sinh viên chứa tên Khuong).</a:t>
            </a:r>
          </a:p>
          <a:p>
            <a:pPr marL="342900" indent="-342900">
              <a:buAutoNum type="arabicPeriod"/>
            </a:pPr>
            <a:r>
              <a:rPr lang="en-US" sz="1600"/>
              <a:t>Sắp xếp danh sách tăng dần theo mã sinh viên.</a:t>
            </a:r>
          </a:p>
          <a:p>
            <a:pPr marL="342900" indent="-342900">
              <a:buAutoNum type="arabicPeriod"/>
            </a:pPr>
            <a:r>
              <a:rPr lang="en-US" sz="1600"/>
              <a:t>Sắp xếp danh sách tăng dần theo điểm toán, rồi đến điểm lý, rồi đến điểm hóa.</a:t>
            </a:r>
          </a:p>
          <a:p>
            <a:pPr marL="342900" indent="-342900">
              <a:buAutoNum type="arabicPeriod"/>
            </a:pPr>
            <a:r>
              <a:rPr lang="en-US" sz="1600"/>
              <a:t>Nhập một lớp. Hủy toàn bộ các sinh viên thuộc về lớp đó. </a:t>
            </a:r>
            <a:endParaRPr lang="en-US" sz="1600" b="0">
              <a:solidFill>
                <a:srgbClr val="F8F8F2"/>
              </a:solidFill>
              <a:effectLst/>
              <a:latin typeface="Fira Code" panose="020B0809050000020004" pitchFamily="49" charset="0"/>
            </a:endParaRPr>
          </a:p>
        </p:txBody>
      </p:sp>
    </p:spTree>
    <p:extLst>
      <p:ext uri="{BB962C8B-B14F-4D97-AF65-F5344CB8AC3E}">
        <p14:creationId xmlns:p14="http://schemas.microsoft.com/office/powerpoint/2010/main" val="24419019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2023F478-41B9-4235-915D-FCB22C559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2791197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Ham6</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int</a:t>
            </a:r>
            <a:r>
              <a:rPr lang="en-US">
                <a:solidFill>
                  <a:srgbClr val="F8F8F2"/>
                </a:solidFill>
                <a:latin typeface="Fira Code" panose="020B0809050000020004" pitchFamily="49" charset="0"/>
              </a:rPr>
              <a:t> toan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BD93F9"/>
                </a:solidFill>
                <a:latin typeface="Fira Code" panose="020B0809050000020004" pitchFamily="49" charset="0"/>
              </a:rPr>
              <a:t>5</a:t>
            </a:r>
            <a:r>
              <a:rPr lang="en-US">
                <a:solidFill>
                  <a:srgbClr val="F8F8F2"/>
                </a:solidFill>
                <a:latin typeface="Fira Code" panose="020B0809050000020004" pitchFamily="49" charset="0"/>
              </a:rPr>
              <a:t>, count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BD93F9"/>
                </a:solidFill>
                <a:latin typeface="Fira Code" panose="020B0809050000020004" pitchFamily="49" charset="0"/>
              </a:rPr>
              <a:t>0</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Tong so sinh vien co diem Toan &gt;=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toan</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SearchByMathScoreMoreThan</a:t>
            </a:r>
            <a:r>
              <a:rPr lang="en-US">
                <a:solidFill>
                  <a:srgbClr val="F8F8F2"/>
                </a:solidFill>
                <a:latin typeface="Fira Code" panose="020B0809050000020004" pitchFamily="49" charset="0"/>
              </a:rPr>
              <a:t>(</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 toan);</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while</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count</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SearchByMathScoreMoreThan</a:t>
            </a:r>
            <a:r>
              <a:rPr lang="en-US">
                <a:solidFill>
                  <a:srgbClr val="F8F8F2"/>
                </a:solidFill>
                <a:latin typeface="Fira Code" panose="020B0809050000020004" pitchFamily="49" charset="0"/>
              </a:rPr>
              <a:t>(p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 toan);</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count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3220382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955D144-9D06-4BD7-8563-87244A2C3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3486445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9" name="Rectangle 8">
            <a:extLst>
              <a:ext uri="{FF2B5EF4-FFF2-40B4-BE49-F238E27FC236}">
                <a16:creationId xmlns:a16="http://schemas.microsoft.com/office/drawing/2014/main" id="{C2FEBD7C-19D6-4871-9B1E-F54C64D56D4B}"/>
              </a:ext>
            </a:extLst>
          </p:cNvPr>
          <p:cNvSpPr/>
          <p:nvPr/>
        </p:nvSpPr>
        <p:spPr>
          <a:xfrm>
            <a:off x="0" y="0"/>
            <a:ext cx="9216516"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Ham7</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i="1">
                <a:solidFill>
                  <a:srgbClr val="8BE9FD"/>
                </a:solidFill>
                <a:latin typeface="Fira Code" panose="020B0809050000020004" pitchFamily="49" charset="0"/>
              </a:rPr>
              <a:t>string</a:t>
            </a:r>
            <a:r>
              <a:rPr lang="en-US">
                <a:solidFill>
                  <a:srgbClr val="F8F8F2"/>
                </a:solidFill>
                <a:latin typeface="Fira Code" panose="020B0809050000020004" pitchFamily="49" charset="0"/>
              </a:rPr>
              <a:t> ten;</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ten sinh vien can tim: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cin.</a:t>
            </a:r>
            <a:r>
              <a:rPr lang="en-US">
                <a:solidFill>
                  <a:srgbClr val="50FA7B"/>
                </a:solidFill>
                <a:latin typeface="Fira Code" panose="020B0809050000020004" pitchFamily="49" charset="0"/>
              </a:rPr>
              <a:t>ignore</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fflush</a:t>
            </a:r>
            <a:r>
              <a:rPr lang="en-US">
                <a:solidFill>
                  <a:srgbClr val="F8F8F2"/>
                </a:solidFill>
                <a:latin typeface="Fira Code" panose="020B0809050000020004" pitchFamily="49" charset="0"/>
              </a:rPr>
              <a:t>(</a:t>
            </a:r>
            <a:r>
              <a:rPr lang="en-US">
                <a:solidFill>
                  <a:srgbClr val="50FA7B"/>
                </a:solidFill>
                <a:latin typeface="Fira Code" panose="020B0809050000020004" pitchFamily="49" charset="0"/>
              </a:rPr>
              <a:t>stdin</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getline</a:t>
            </a:r>
            <a:r>
              <a:rPr lang="en-US">
                <a:solidFill>
                  <a:srgbClr val="F8F8F2"/>
                </a:solidFill>
                <a:latin typeface="Fira Code" panose="020B0809050000020004" pitchFamily="49" charset="0"/>
              </a:rPr>
              <a:t>(cin, ten);</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SearchByName</a:t>
            </a:r>
            <a:r>
              <a:rPr lang="en-US">
                <a:solidFill>
                  <a:srgbClr val="F8F8F2"/>
                </a:solidFill>
                <a:latin typeface="Fira Code" panose="020B0809050000020004" pitchFamily="49" charset="0"/>
              </a:rPr>
              <a:t>(</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.pHead, ten);</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Danh sach sinh vien co ten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ten</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header</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while</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ShowNode</a:t>
            </a:r>
            <a:r>
              <a:rPr lang="en-US">
                <a:solidFill>
                  <a:srgbClr val="F8F8F2"/>
                </a:solidFill>
                <a:latin typeface="Fira Code" panose="020B0809050000020004" pitchFamily="49" charset="0"/>
              </a:rPr>
              <a:t>(p);</a:t>
            </a:r>
          </a:p>
          <a:p>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SearchByName</a:t>
            </a:r>
            <a:r>
              <a:rPr lang="en-US">
                <a:solidFill>
                  <a:srgbClr val="F8F8F2"/>
                </a:solidFill>
                <a:latin typeface="Fira Code" panose="020B0809050000020004" pitchFamily="49" charset="0"/>
              </a:rPr>
              <a:t>(p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 ten);</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co ten </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a:t>
            </a:r>
            <a:r>
              <a:rPr lang="en-US">
                <a:solidFill>
                  <a:srgbClr val="F8F8F2"/>
                </a:solidFill>
                <a:latin typeface="Fira Code" panose="020B0809050000020004" pitchFamily="49" charset="0"/>
              </a:rPr>
              <a:t>ten</a:t>
            </a:r>
            <a:r>
              <a:rPr lang="en-US">
                <a:solidFill>
                  <a:srgbClr val="50FA7B"/>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50FA7B"/>
                </a:solidFill>
                <a:latin typeface="Fira Code" panose="020B0809050000020004" pitchFamily="49" charset="0"/>
              </a:rPr>
              <a:t>&lt;&lt;endl</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3944700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50A26B30-EFF9-4123-9D87-579601E5C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2932748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Ham8</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&amp;</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IsEmpty</a:t>
            </a:r>
            <a:r>
              <a:rPr lang="en-US">
                <a:solidFill>
                  <a:srgbClr val="F8F8F2"/>
                </a:solidFill>
                <a:latin typeface="Fira Code" panose="020B0809050000020004" pitchFamily="49" charset="0"/>
              </a:rPr>
              <a:t>(l))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de sap xep.</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InsertionSort</a:t>
            </a:r>
            <a:r>
              <a:rPr lang="en-US">
                <a:solidFill>
                  <a:srgbClr val="F8F8F2"/>
                </a:solidFill>
                <a:latin typeface="Fira Code" panose="020B0809050000020004" pitchFamily="49" charset="0"/>
              </a:rPr>
              <a:t>(l,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ma</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Sap xep sinh vien thanh cong.</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2308070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2C8F5D2-A4E8-4682-91D9-5ABB3ED71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8" y="0"/>
            <a:ext cx="9120432" cy="5145088"/>
          </a:xfrm>
          <a:prstGeom prst="rect">
            <a:avLst/>
          </a:prstGeom>
        </p:spPr>
      </p:pic>
    </p:spTree>
    <p:extLst>
      <p:ext uri="{BB962C8B-B14F-4D97-AF65-F5344CB8AC3E}">
        <p14:creationId xmlns:p14="http://schemas.microsoft.com/office/powerpoint/2010/main" val="1711021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Ham9</a:t>
            </a:r>
            <a:r>
              <a:rPr lang="en-US">
                <a:solidFill>
                  <a:srgbClr val="F8F8F2"/>
                </a:solidFill>
                <a:latin typeface="Fira Code" panose="020B0809050000020004" pitchFamily="49" charset="0"/>
              </a:rPr>
              <a:t>(</a:t>
            </a:r>
            <a:r>
              <a:rPr lang="en-US" i="1">
                <a:solidFill>
                  <a:srgbClr val="F8F8F2"/>
                </a:solidFill>
                <a:latin typeface="Fira Code" panose="020B0809050000020004" pitchFamily="49" charset="0"/>
              </a:rPr>
              <a:t>List</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&amp;</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IsEmpty</a:t>
            </a:r>
            <a:r>
              <a:rPr lang="en-US">
                <a:solidFill>
                  <a:srgbClr val="F8F8F2"/>
                </a:solidFill>
                <a:latin typeface="Fira Code" panose="020B0809050000020004" pitchFamily="49" charset="0"/>
              </a:rPr>
              <a:t>(l))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de sap xep.</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BubbleSort</a:t>
            </a:r>
            <a:r>
              <a:rPr lang="en-US">
                <a:solidFill>
                  <a:srgbClr val="F8F8F2"/>
                </a:solidFill>
                <a:latin typeface="Fira Code" panose="020B0809050000020004" pitchFamily="49" charset="0"/>
              </a:rPr>
              <a:t>(l,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toan</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BubbleSort2</a:t>
            </a:r>
            <a:r>
              <a:rPr lang="en-US">
                <a:solidFill>
                  <a:srgbClr val="F8F8F2"/>
                </a:solidFill>
                <a:latin typeface="Fira Code" panose="020B0809050000020004" pitchFamily="49" charset="0"/>
              </a:rPr>
              <a:t>(l,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toan</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ly</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BubbleSort3</a:t>
            </a:r>
            <a:r>
              <a:rPr lang="en-US">
                <a:solidFill>
                  <a:srgbClr val="F8F8F2"/>
                </a:solidFill>
                <a:latin typeface="Fira Code" panose="020B0809050000020004" pitchFamily="49" charset="0"/>
              </a:rPr>
              <a:t>(l,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toan</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ly</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hoa</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Sap xep sinh vien thanh cong.</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32803155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F115CD1-E091-40FC-81BD-25590A895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2937177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EBD7C-19D6-4871-9B1E-F54C64D56D4B}"/>
              </a:ext>
            </a:extLst>
          </p:cNvPr>
          <p:cNvSpPr/>
          <p:nvPr/>
        </p:nvSpPr>
        <p:spPr>
          <a:xfrm>
            <a:off x="0" y="0"/>
            <a:ext cx="9144000" cy="514508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a:solidFill>
                  <a:srgbClr val="FF79C6"/>
                </a:solidFill>
                <a:latin typeface="Fira Code" panose="020B0809050000020004" pitchFamily="49" charset="0"/>
              </a:rPr>
              <a:t>void</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Ham10</a:t>
            </a:r>
            <a:r>
              <a:rPr lang="en-US">
                <a:solidFill>
                  <a:srgbClr val="F8F8F2"/>
                </a:solidFill>
                <a:latin typeface="Fira Code" panose="020B0809050000020004" pitchFamily="49" charset="0"/>
              </a:rPr>
              <a:t>(</a:t>
            </a:r>
            <a:r>
              <a:rPr lang="en-US" i="1">
                <a:solidFill>
                  <a:srgbClr val="8BE9FD"/>
                </a:solidFill>
                <a:latin typeface="Fira Code" panose="020B0809050000020004" pitchFamily="49" charset="0"/>
              </a:rPr>
              <a:t>List</a:t>
            </a:r>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&amp;</a:t>
            </a:r>
            <a:r>
              <a:rPr lang="en-US" i="1">
                <a:solidFill>
                  <a:srgbClr val="FFB86C"/>
                </a:solidFill>
                <a:latin typeface="Fira Code" panose="020B0809050000020004" pitchFamily="49" charset="0"/>
              </a:rPr>
              <a:t>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string lop;</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Nhap ten lop can huy sinh vien: </a:t>
            </a:r>
            <a:r>
              <a:rPr lang="en-US">
                <a:solidFill>
                  <a:srgbClr val="E9F284"/>
                </a:solidFill>
                <a:latin typeface="Fira Code" panose="020B0809050000020004" pitchFamily="49" charset="0"/>
              </a:rPr>
              <a:t>"</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fflush</a:t>
            </a:r>
            <a:r>
              <a:rPr lang="en-US">
                <a:solidFill>
                  <a:srgbClr val="F8F8F2"/>
                </a:solidFill>
                <a:latin typeface="Fira Code" panose="020B0809050000020004" pitchFamily="49" charset="0"/>
              </a:rPr>
              <a:t>(</a:t>
            </a:r>
            <a:r>
              <a:rPr lang="en-US">
                <a:solidFill>
                  <a:srgbClr val="50FA7B"/>
                </a:solidFill>
                <a:latin typeface="Fira Code" panose="020B0809050000020004" pitchFamily="49" charset="0"/>
              </a:rPr>
              <a:t>stdin</a:t>
            </a:r>
            <a:r>
              <a:rPr lang="en-US">
                <a:solidFill>
                  <a:srgbClr val="F8F8F2"/>
                </a:solidFill>
                <a:latin typeface="Fira Code" panose="020B0809050000020004" pitchFamily="49" charset="0"/>
              </a:rPr>
              <a: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getline</a:t>
            </a:r>
            <a:r>
              <a:rPr lang="en-US">
                <a:solidFill>
                  <a:srgbClr val="F8F8F2"/>
                </a:solidFill>
                <a:latin typeface="Fira Code" panose="020B0809050000020004" pitchFamily="49" charset="0"/>
              </a:rPr>
              <a:t>(cin, lop);</a:t>
            </a:r>
          </a:p>
          <a:p>
            <a:r>
              <a:rPr lang="en-US">
                <a:solidFill>
                  <a:srgbClr val="F8F8F2"/>
                </a:solidFill>
                <a:latin typeface="Fira Code" panose="020B0809050000020004" pitchFamily="49" charset="0"/>
              </a:rPr>
              <a:t>    NodePtr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SearchByClass</a:t>
            </a:r>
            <a:r>
              <a:rPr lang="en-US">
                <a:solidFill>
                  <a:srgbClr val="F8F8F2"/>
                </a:solidFill>
                <a:latin typeface="Fira Code" panose="020B0809050000020004" pitchFamily="49" charset="0"/>
              </a:rPr>
              <a:t>(l.pHead, lop);</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if</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a:t>
            </a:r>
            <a:r>
              <a:rPr lang="en-US">
                <a:solidFill>
                  <a:srgbClr val="FF79C6"/>
                </a:solidFill>
                <a:latin typeface="Fira Code" panose="020B0809050000020004" pitchFamily="49" charset="0"/>
              </a:rPr>
              <a:t>while</a:t>
            </a:r>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NULL</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NodePtr next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p</a:t>
            </a:r>
            <a:r>
              <a:rPr lang="en-US">
                <a:solidFill>
                  <a:srgbClr val="FF79C6"/>
                </a:solidFill>
                <a:latin typeface="Fira Code" panose="020B0809050000020004" pitchFamily="49" charset="0"/>
              </a:rPr>
              <a:t>-&gt;</a:t>
            </a:r>
            <a:r>
              <a:rPr lang="en-US">
                <a:solidFill>
                  <a:srgbClr val="F8F8F2"/>
                </a:solidFill>
                <a:latin typeface="Fira Code" panose="020B0809050000020004" pitchFamily="49" charset="0"/>
              </a:rPr>
              <a:t>next;</a:t>
            </a:r>
          </a:p>
          <a:p>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DeleteNode</a:t>
            </a:r>
            <a:r>
              <a:rPr lang="en-US">
                <a:solidFill>
                  <a:srgbClr val="F8F8F2"/>
                </a:solidFill>
                <a:latin typeface="Fira Code" panose="020B0809050000020004" pitchFamily="49" charset="0"/>
              </a:rPr>
              <a:t>(l, p);</a:t>
            </a:r>
          </a:p>
          <a:p>
            <a:r>
              <a:rPr lang="en-US">
                <a:solidFill>
                  <a:srgbClr val="F8F8F2"/>
                </a:solidFill>
                <a:latin typeface="Fira Code" panose="020B0809050000020004" pitchFamily="49" charset="0"/>
              </a:rPr>
              <a:t>            p </a:t>
            </a:r>
            <a:r>
              <a:rPr lang="en-US">
                <a:solidFill>
                  <a:srgbClr val="FF79C6"/>
                </a:solidFill>
                <a:latin typeface="Fira Code" panose="020B0809050000020004" pitchFamily="49" charset="0"/>
              </a:rPr>
              <a:t>=</a:t>
            </a:r>
            <a:r>
              <a:rPr lang="en-US">
                <a:solidFill>
                  <a:srgbClr val="F8F8F2"/>
                </a:solidFill>
                <a:latin typeface="Fira Code" panose="020B0809050000020004" pitchFamily="49" charset="0"/>
              </a:rPr>
              <a:t> </a:t>
            </a:r>
            <a:r>
              <a:rPr lang="en-US">
                <a:solidFill>
                  <a:srgbClr val="50FA7B"/>
                </a:solidFill>
                <a:latin typeface="Fira Code" panose="020B0809050000020004" pitchFamily="49" charset="0"/>
              </a:rPr>
              <a:t>SearchByClass</a:t>
            </a:r>
            <a:r>
              <a:rPr lang="en-US">
                <a:solidFill>
                  <a:srgbClr val="F8F8F2"/>
                </a:solidFill>
                <a:latin typeface="Fira Code" panose="020B0809050000020004" pitchFamily="49" charset="0"/>
              </a:rPr>
              <a:t>(next, lop);</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Xoa sinh vien thanh cong.</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 </a:t>
            </a:r>
            <a:r>
              <a:rPr lang="en-US">
                <a:solidFill>
                  <a:srgbClr val="FF79C6"/>
                </a:solidFill>
                <a:latin typeface="Fira Code" panose="020B0809050000020004" pitchFamily="49" charset="0"/>
              </a:rPr>
              <a:t>else</a:t>
            </a:r>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        cout</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Khong co sinh vien nao thuoc lop</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lop</a:t>
            </a:r>
            <a:r>
              <a:rPr lang="en-US">
                <a:solidFill>
                  <a:srgbClr val="FF79C6"/>
                </a:solidFill>
                <a:latin typeface="Fira Code" panose="020B0809050000020004" pitchFamily="49" charset="0"/>
              </a:rPr>
              <a:t>&lt;&lt;</a:t>
            </a:r>
            <a:r>
              <a:rPr lang="en-US">
                <a:solidFill>
                  <a:srgbClr val="E9F284"/>
                </a:solidFill>
                <a:latin typeface="Fira Code" panose="020B0809050000020004" pitchFamily="49" charset="0"/>
              </a:rPr>
              <a:t>"</a:t>
            </a:r>
            <a:r>
              <a:rPr lang="en-US">
                <a:solidFill>
                  <a:srgbClr val="F1FA8C"/>
                </a:solidFill>
                <a:latin typeface="Fira Code" panose="020B0809050000020004" pitchFamily="49" charset="0"/>
              </a:rPr>
              <a:t>.</a:t>
            </a:r>
            <a:r>
              <a:rPr lang="en-US">
                <a:solidFill>
                  <a:srgbClr val="E9F284"/>
                </a:solidFill>
                <a:latin typeface="Fira Code" panose="020B0809050000020004" pitchFamily="49" charset="0"/>
              </a:rPr>
              <a:t>"</a:t>
            </a:r>
            <a:r>
              <a:rPr lang="en-US">
                <a:solidFill>
                  <a:srgbClr val="FF79C6"/>
                </a:solidFill>
                <a:latin typeface="Fira Code" panose="020B0809050000020004" pitchFamily="49" charset="0"/>
              </a:rPr>
              <a:t>&lt;&lt;</a:t>
            </a:r>
            <a:r>
              <a:rPr lang="en-US">
                <a:solidFill>
                  <a:srgbClr val="F8F8F2"/>
                </a:solidFill>
                <a:latin typeface="Fira Code" panose="020B0809050000020004" pitchFamily="49" charset="0"/>
              </a:rPr>
              <a:t>endl;</a:t>
            </a:r>
          </a:p>
          <a:p>
            <a:r>
              <a:rPr lang="en-US">
                <a:solidFill>
                  <a:srgbClr val="F8F8F2"/>
                </a:solidFill>
                <a:latin typeface="Fira Code" panose="020B0809050000020004" pitchFamily="49" charset="0"/>
              </a:rPr>
              <a:t>    }</a:t>
            </a:r>
          </a:p>
          <a:p>
            <a:r>
              <a:rPr lang="en-US">
                <a:solidFill>
                  <a:srgbClr val="F8F8F2"/>
                </a:solidFill>
                <a:latin typeface="Fira Code" panose="020B0809050000020004" pitchFamily="49" charset="0"/>
              </a:rPr>
              <a:t>}</a:t>
            </a:r>
          </a:p>
        </p:txBody>
      </p:sp>
    </p:spTree>
    <p:extLst>
      <p:ext uri="{BB962C8B-B14F-4D97-AF65-F5344CB8AC3E}">
        <p14:creationId xmlns:p14="http://schemas.microsoft.com/office/powerpoint/2010/main" val="806980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284" name="直接连接符 5"/>
          <p:cNvSpPr>
            <a:spLocks noChangeShapeType="1"/>
          </p:cNvSpPr>
          <p:nvPr/>
        </p:nvSpPr>
        <p:spPr bwMode="auto">
          <a:xfrm>
            <a:off x="1986411" y="2263449"/>
            <a:ext cx="1133453" cy="551815"/>
          </a:xfrm>
          <a:prstGeom prst="line">
            <a:avLst/>
          </a:prstGeom>
          <a:noFill/>
          <a:ln w="9525" cap="flat" cmpd="sng">
            <a:solidFill>
              <a:schemeClr val="bg1"/>
            </a:solidFill>
            <a:bevel/>
          </a:ln>
          <a:extLst>
            <a:ext uri="{909E8E84-426E-40DD-AFC4-6F175D3DCCD1}">
              <a14:hiddenFill xmlns:a14="http://schemas.microsoft.com/office/drawing/2010/main">
                <a:noFill/>
              </a14:hiddenFill>
            </a:ext>
          </a:extLst>
        </p:spPr>
        <p:txBody>
          <a:bodyPr lIns="68570" tIns="34285" rIns="68570" bIns="34285"/>
          <a:lstStyle/>
          <a:p>
            <a:endParaRPr lang="zh-CN" altLang="en-US">
              <a:cs typeface="Yeseva One" panose="00000500000000000000" charset="0"/>
            </a:endParaRPr>
          </a:p>
        </p:txBody>
      </p:sp>
      <p:sp>
        <p:nvSpPr>
          <p:cNvPr id="285" name="直接连接符 158"/>
          <p:cNvSpPr>
            <a:spLocks noChangeShapeType="1"/>
          </p:cNvSpPr>
          <p:nvPr/>
        </p:nvSpPr>
        <p:spPr bwMode="auto">
          <a:xfrm flipV="1">
            <a:off x="3688854" y="1974922"/>
            <a:ext cx="1439967" cy="892063"/>
          </a:xfrm>
          <a:prstGeom prst="line">
            <a:avLst/>
          </a:prstGeom>
          <a:noFill/>
          <a:ln w="9525" cap="flat" cmpd="sng">
            <a:solidFill>
              <a:schemeClr val="bg1"/>
            </a:solidFill>
            <a:bevel/>
          </a:ln>
          <a:extLst>
            <a:ext uri="{909E8E84-426E-40DD-AFC4-6F175D3DCCD1}">
              <a14:hiddenFill xmlns:a14="http://schemas.microsoft.com/office/drawing/2010/main">
                <a:noFill/>
              </a14:hiddenFill>
            </a:ext>
          </a:extLst>
        </p:spPr>
        <p:txBody>
          <a:bodyPr lIns="68570" tIns="34285" rIns="68570" bIns="34285"/>
          <a:lstStyle/>
          <a:p>
            <a:endParaRPr lang="zh-CN" altLang="en-US">
              <a:cs typeface="Yeseva One" panose="00000500000000000000" charset="0"/>
            </a:endParaRPr>
          </a:p>
        </p:txBody>
      </p:sp>
      <p:sp>
        <p:nvSpPr>
          <p:cNvPr id="286" name="直接连接符 159"/>
          <p:cNvSpPr>
            <a:spLocks noChangeShapeType="1"/>
          </p:cNvSpPr>
          <p:nvPr/>
        </p:nvSpPr>
        <p:spPr bwMode="auto">
          <a:xfrm>
            <a:off x="5857182" y="2062303"/>
            <a:ext cx="1178987" cy="585703"/>
          </a:xfrm>
          <a:prstGeom prst="line">
            <a:avLst/>
          </a:prstGeom>
          <a:noFill/>
          <a:ln w="9525" cap="flat" cmpd="sng">
            <a:solidFill>
              <a:schemeClr val="bg1"/>
            </a:solidFill>
            <a:bevel/>
          </a:ln>
          <a:extLst>
            <a:ext uri="{909E8E84-426E-40DD-AFC4-6F175D3DCCD1}">
              <a14:hiddenFill xmlns:a14="http://schemas.microsoft.com/office/drawing/2010/main">
                <a:noFill/>
              </a14:hiddenFill>
            </a:ext>
          </a:extLst>
        </p:spPr>
        <p:txBody>
          <a:bodyPr lIns="68570" tIns="34285" rIns="68570" bIns="34285"/>
          <a:lstStyle/>
          <a:p>
            <a:endParaRPr lang="zh-CN" altLang="en-US">
              <a:cs typeface="Yeseva One" panose="00000500000000000000" charset="0"/>
            </a:endParaRPr>
          </a:p>
        </p:txBody>
      </p:sp>
      <p:grpSp>
        <p:nvGrpSpPr>
          <p:cNvPr id="4" name="组合 2"/>
          <p:cNvGrpSpPr/>
          <p:nvPr/>
        </p:nvGrpSpPr>
        <p:grpSpPr>
          <a:xfrm>
            <a:off x="1370966" y="1965805"/>
            <a:ext cx="647588" cy="682203"/>
            <a:chOff x="1370410" y="2278732"/>
            <a:chExt cx="647700" cy="682228"/>
          </a:xfrm>
        </p:grpSpPr>
        <p:sp>
          <p:nvSpPr>
            <p:cNvPr id="287" name="矩形 2"/>
            <p:cNvSpPr>
              <a:spLocks noChangeArrowheads="1"/>
            </p:cNvSpPr>
            <p:nvPr/>
          </p:nvSpPr>
          <p:spPr bwMode="auto">
            <a:xfrm>
              <a:off x="1370410" y="2278732"/>
              <a:ext cx="647700" cy="682228"/>
            </a:xfrm>
            <a:prstGeom prst="rect">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1" name="文本框 19"/>
            <p:cNvSpPr>
              <a:spLocks noChangeArrowheads="1"/>
            </p:cNvSpPr>
            <p:nvPr/>
          </p:nvSpPr>
          <p:spPr bwMode="auto">
            <a:xfrm>
              <a:off x="1576027" y="2407319"/>
              <a:ext cx="255514"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1</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grpSp>
        <p:nvGrpSpPr>
          <p:cNvPr id="5" name="组合 3"/>
          <p:cNvGrpSpPr/>
          <p:nvPr/>
        </p:nvGrpSpPr>
        <p:grpSpPr>
          <a:xfrm>
            <a:off x="3081012" y="244061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2"/>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2" name="文本框 19"/>
            <p:cNvSpPr>
              <a:spLocks noChangeArrowheads="1"/>
            </p:cNvSpPr>
            <p:nvPr/>
          </p:nvSpPr>
          <p:spPr bwMode="auto">
            <a:xfrm>
              <a:off x="3233703" y="2876426"/>
              <a:ext cx="335825"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2</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grpSp>
        <p:nvGrpSpPr>
          <p:cNvPr id="6" name="组合 4"/>
          <p:cNvGrpSpPr/>
          <p:nvPr/>
        </p:nvGrpSpPr>
        <p:grpSpPr>
          <a:xfrm>
            <a:off x="5148064" y="1672444"/>
            <a:ext cx="693238" cy="730873"/>
            <a:chOff x="4914900" y="1876301"/>
            <a:chExt cx="1033463" cy="1089422"/>
          </a:xfrm>
        </p:grpSpPr>
        <p:sp>
          <p:nvSpPr>
            <p:cNvPr id="289" name="矩形 156"/>
            <p:cNvSpPr>
              <a:spLocks noChangeArrowheads="1"/>
            </p:cNvSpPr>
            <p:nvPr/>
          </p:nvSpPr>
          <p:spPr bwMode="auto">
            <a:xfrm>
              <a:off x="4914900" y="1876301"/>
              <a:ext cx="1033463" cy="1089422"/>
            </a:xfrm>
            <a:prstGeom prst="rect">
              <a:avLst/>
            </a:prstGeom>
            <a:solidFill>
              <a:schemeClr val="accent3"/>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3" name="文本框 19"/>
            <p:cNvSpPr>
              <a:spLocks noChangeArrowheads="1"/>
            </p:cNvSpPr>
            <p:nvPr/>
          </p:nvSpPr>
          <p:spPr bwMode="auto">
            <a:xfrm>
              <a:off x="5264423" y="2210867"/>
              <a:ext cx="380849" cy="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3</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grpSp>
        <p:nvGrpSpPr>
          <p:cNvPr id="7" name="组合 5"/>
          <p:cNvGrpSpPr/>
          <p:nvPr/>
        </p:nvGrpSpPr>
        <p:grpSpPr>
          <a:xfrm>
            <a:off x="7035675" y="2392278"/>
            <a:ext cx="670560" cy="706707"/>
            <a:chOff x="7034213" y="2475185"/>
            <a:chExt cx="885825" cy="933450"/>
          </a:xfrm>
        </p:grpSpPr>
        <p:sp>
          <p:nvSpPr>
            <p:cNvPr id="290" name="矩形 157"/>
            <p:cNvSpPr>
              <a:spLocks noChangeArrowheads="1"/>
            </p:cNvSpPr>
            <p:nvPr/>
          </p:nvSpPr>
          <p:spPr bwMode="auto">
            <a:xfrm>
              <a:off x="7034213" y="2475185"/>
              <a:ext cx="885825" cy="933450"/>
            </a:xfrm>
            <a:prstGeom prst="rect">
              <a:avLst/>
            </a:prstGeom>
            <a:solidFill>
              <a:schemeClr val="accent4"/>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4" name="文本框 19"/>
            <p:cNvSpPr>
              <a:spLocks noChangeArrowheads="1"/>
            </p:cNvSpPr>
            <p:nvPr/>
          </p:nvSpPr>
          <p:spPr bwMode="auto">
            <a:xfrm>
              <a:off x="7338149" y="2776413"/>
              <a:ext cx="337482" cy="45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4</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sp>
        <p:nvSpPr>
          <p:cNvPr id="307" name="TextBox 306"/>
          <p:cNvSpPr txBox="1"/>
          <p:nvPr/>
        </p:nvSpPr>
        <p:spPr>
          <a:xfrm>
            <a:off x="1177240" y="2762848"/>
            <a:ext cx="877135" cy="276985"/>
          </a:xfrm>
          <a:prstGeom prst="rect">
            <a:avLst/>
          </a:prstGeom>
          <a:noFill/>
        </p:spPr>
        <p:txBody>
          <a:bodyPr wrap="none" lIns="91426" tIns="45713" rIns="91426" bIns="45713" rtlCol="0">
            <a:spAutoFit/>
          </a:bodyPr>
          <a:lstStyle/>
          <a:p>
            <a:pPr algn="l"/>
            <a:r>
              <a:rPr lang="en-US" altLang="zh-CN" sz="1200" b="1">
                <a:solidFill>
                  <a:schemeClr val="bg1"/>
                </a:solidFill>
                <a:latin typeface="Yeseva One" panose="00000500000000000000" charset="0"/>
                <a:ea typeface="Yeseva One" panose="00000500000000000000" charset="0"/>
                <a:cs typeface="Yeseva One" panose="00000500000000000000" charset="0"/>
              </a:rPr>
              <a:t>Định nghĩa</a:t>
            </a:r>
            <a:endParaRPr lang="zh-CN" altLang="en-US" sz="1200" b="1" dirty="0">
              <a:solidFill>
                <a:schemeClr val="bg1"/>
              </a:solidFill>
              <a:latin typeface="Yeseva One" panose="00000500000000000000" charset="0"/>
              <a:ea typeface="Yeseva One" panose="00000500000000000000" charset="0"/>
              <a:cs typeface="Yeseva One" panose="00000500000000000000" charset="0"/>
            </a:endParaRPr>
          </a:p>
        </p:txBody>
      </p:sp>
      <p:sp>
        <p:nvSpPr>
          <p:cNvPr id="309" name="TextBox 308"/>
          <p:cNvSpPr txBox="1"/>
          <p:nvPr/>
        </p:nvSpPr>
        <p:spPr>
          <a:xfrm>
            <a:off x="2863063" y="3362691"/>
            <a:ext cx="744086" cy="276985"/>
          </a:xfrm>
          <a:prstGeom prst="rect">
            <a:avLst/>
          </a:prstGeom>
          <a:noFill/>
        </p:spPr>
        <p:txBody>
          <a:bodyPr wrap="none" lIns="91426" tIns="45713" rIns="91426" bIns="45713" rtlCol="0">
            <a:spAutoFit/>
          </a:bodyPr>
          <a:lstStyle/>
          <a:p>
            <a:pPr algn="l"/>
            <a:r>
              <a:rPr lang="en-US" altLang="zh-CN" sz="1200" b="1">
                <a:solidFill>
                  <a:schemeClr val="bg1"/>
                </a:solidFill>
                <a:latin typeface="Yeseva One" panose="00000500000000000000" charset="0"/>
                <a:ea typeface="Yeseva One" panose="00000500000000000000" charset="0"/>
                <a:cs typeface="Yeseva One" panose="00000500000000000000" charset="0"/>
              </a:rPr>
              <a:t>Khai báo</a:t>
            </a:r>
            <a:endParaRPr lang="en-US" altLang="zh-CN" sz="1200" b="1" dirty="0">
              <a:solidFill>
                <a:schemeClr val="bg1"/>
              </a:solidFill>
              <a:latin typeface="Yeseva One" panose="00000500000000000000" charset="0"/>
              <a:ea typeface="Yeseva One" panose="00000500000000000000" charset="0"/>
              <a:cs typeface="Yeseva One" panose="00000500000000000000" charset="0"/>
            </a:endParaRPr>
          </a:p>
        </p:txBody>
      </p:sp>
      <p:sp>
        <p:nvSpPr>
          <p:cNvPr id="311" name="TextBox 310"/>
          <p:cNvSpPr txBox="1"/>
          <p:nvPr/>
        </p:nvSpPr>
        <p:spPr>
          <a:xfrm>
            <a:off x="5026718" y="2743973"/>
            <a:ext cx="630465" cy="276985"/>
          </a:xfrm>
          <a:prstGeom prst="rect">
            <a:avLst/>
          </a:prstGeom>
          <a:noFill/>
        </p:spPr>
        <p:txBody>
          <a:bodyPr wrap="none" lIns="91426" tIns="45713" rIns="91426" bIns="45713" rtlCol="0">
            <a:spAutoFit/>
          </a:bodyPr>
          <a:lstStyle/>
          <a:p>
            <a:pPr algn="l"/>
            <a:r>
              <a:rPr lang="en-US" altLang="zh-CN" sz="1200" b="1">
                <a:solidFill>
                  <a:schemeClr val="bg1"/>
                </a:solidFill>
                <a:latin typeface="Yeseva One" panose="00000500000000000000" charset="0"/>
                <a:ea typeface="Yeseva One" panose="00000500000000000000" charset="0"/>
                <a:cs typeface="Yeseva One" panose="00000500000000000000" charset="0"/>
              </a:rPr>
              <a:t>Cài đặt</a:t>
            </a:r>
            <a:endParaRPr lang="en-US" altLang="zh-CN" sz="1200" b="1" dirty="0">
              <a:solidFill>
                <a:schemeClr val="bg1"/>
              </a:solidFill>
              <a:latin typeface="Yeseva One" panose="00000500000000000000" charset="0"/>
              <a:ea typeface="Yeseva One" panose="00000500000000000000" charset="0"/>
              <a:cs typeface="Yeseva One" panose="00000500000000000000" charset="0"/>
            </a:endParaRPr>
          </a:p>
        </p:txBody>
      </p:sp>
      <p:sp>
        <p:nvSpPr>
          <p:cNvPr id="313" name="TextBox 312"/>
          <p:cNvSpPr txBox="1"/>
          <p:nvPr/>
        </p:nvSpPr>
        <p:spPr>
          <a:xfrm>
            <a:off x="7010822" y="3241939"/>
            <a:ext cx="1885424" cy="276985"/>
          </a:xfrm>
          <a:prstGeom prst="rect">
            <a:avLst/>
          </a:prstGeom>
          <a:noFill/>
        </p:spPr>
        <p:txBody>
          <a:bodyPr wrap="none" lIns="91426" tIns="45713" rIns="91426" bIns="45713" rtlCol="0">
            <a:spAutoFit/>
          </a:bodyPr>
          <a:lstStyle/>
          <a:p>
            <a:pPr algn="l"/>
            <a:r>
              <a:rPr lang="en-US" altLang="zh-CN" sz="1200" b="1">
                <a:solidFill>
                  <a:schemeClr val="bg1"/>
                </a:solidFill>
                <a:latin typeface="Yeseva One" panose="00000500000000000000" charset="0"/>
                <a:ea typeface="Yeseva One" panose="00000500000000000000" charset="0"/>
                <a:cs typeface="Yeseva One" panose="00000500000000000000" charset="0"/>
              </a:rPr>
              <a:t>Chương trình và ứng dụng</a:t>
            </a:r>
            <a:endParaRPr lang="en-US" altLang="zh-CN" sz="1200" b="1" dirty="0">
              <a:solidFill>
                <a:schemeClr val="bg1"/>
              </a:solidFill>
              <a:latin typeface="Yeseva One" panose="00000500000000000000" charset="0"/>
              <a:ea typeface="Yeseva One" panose="00000500000000000000" charset="0"/>
              <a:cs typeface="Yeseva One" panose="00000500000000000000" charset="0"/>
            </a:endParaRPr>
          </a:p>
        </p:txBody>
      </p:sp>
      <p:sp>
        <p:nvSpPr>
          <p:cNvPr id="134" name="MH_Others_10"/>
          <p:cNvSpPr txBox="1"/>
          <p:nvPr/>
        </p:nvSpPr>
        <p:spPr>
          <a:xfrm>
            <a:off x="323528" y="309144"/>
            <a:ext cx="2637065" cy="1119533"/>
          </a:xfrm>
          <a:prstGeom prst="rect">
            <a:avLst/>
          </a:prstGeom>
          <a:noFill/>
        </p:spPr>
        <p:txBody>
          <a:bodyPr lIns="68580" tIns="34290" rIns="68580" bIns="34290" anchor="ctr"/>
          <a:lstStyle/>
          <a:p>
            <a:pPr>
              <a:defRPr/>
            </a:pPr>
            <a:r>
              <a:rPr lang="en-US" altLang="zh-CN" sz="9600" spc="300" dirty="0">
                <a:solidFill>
                  <a:schemeClr val="accent1"/>
                </a:solidFill>
                <a:latin typeface="Yeseva One" panose="00000500000000000000" charset="0"/>
                <a:ea typeface="华文中宋" panose="02010600040101010101" pitchFamily="2" charset="-122"/>
                <a:cs typeface="Yeseva One" panose="00000500000000000000" charset="0"/>
              </a:rPr>
              <a:t>N</a:t>
            </a:r>
            <a:endParaRPr lang="zh-CN" altLang="en-US" sz="4800" spc="300" dirty="0">
              <a:solidFill>
                <a:schemeClr val="accent1"/>
              </a:solidFill>
              <a:latin typeface="Yeseva One" panose="00000500000000000000" charset="0"/>
              <a:ea typeface="华文中宋" panose="02010600040101010101" pitchFamily="2" charset="-122"/>
              <a:cs typeface="Yeseva One" panose="00000500000000000000" charset="0"/>
            </a:endParaRPr>
          </a:p>
        </p:txBody>
      </p:sp>
      <p:sp>
        <p:nvSpPr>
          <p:cNvPr id="135" name="MH_Others_11"/>
          <p:cNvSpPr txBox="1">
            <a:spLocks noChangeArrowheads="1"/>
          </p:cNvSpPr>
          <p:nvPr/>
        </p:nvSpPr>
        <p:spPr bwMode="auto">
          <a:xfrm>
            <a:off x="606661" y="415933"/>
            <a:ext cx="504848" cy="92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100" b="1" spc="-225" dirty="0">
              <a:solidFill>
                <a:schemeClr val="accent1"/>
              </a:solidFill>
              <a:latin typeface="华文细黑" panose="02010600040101010101" pitchFamily="2" charset="-122"/>
              <a:ea typeface="华文细黑" panose="02010600040101010101" pitchFamily="2" charset="-122"/>
              <a:cs typeface="Yeseva One" panose="00000500000000000000" charset="0"/>
            </a:endParaRPr>
          </a:p>
        </p:txBody>
      </p:sp>
      <p:sp>
        <p:nvSpPr>
          <p:cNvPr id="136" name="MH_Others_12"/>
          <p:cNvSpPr/>
          <p:nvPr/>
        </p:nvSpPr>
        <p:spPr>
          <a:xfrm>
            <a:off x="1142432" y="944448"/>
            <a:ext cx="1642068" cy="346356"/>
          </a:xfrm>
          <a:prstGeom prst="rect">
            <a:avLst/>
          </a:prstGeom>
        </p:spPr>
        <p:txBody>
          <a:bodyPr wrap="none" lIns="68580" tIns="34290" rIns="68580" bIns="34290" anchor="ctr" anchorCtr="0">
            <a:noAutofit/>
          </a:bodyPr>
          <a:lstStyle/>
          <a:p>
            <a:r>
              <a:rPr lang="en-US" altLang="zh-CN" sz="2400" spc="225">
                <a:solidFill>
                  <a:schemeClr val="accent1"/>
                </a:solidFill>
                <a:latin typeface="Yeseva One" panose="00000500000000000000" charset="0"/>
                <a:ea typeface="华文中宋" panose="02010600040101010101" pitchFamily="2" charset="-122"/>
                <a:cs typeface="Yeseva One" panose="00000500000000000000" charset="0"/>
              </a:rPr>
              <a:t>Ội dung</a:t>
            </a:r>
            <a:endParaRPr lang="zh-CN" altLang="en-US" spc="225" dirty="0">
              <a:solidFill>
                <a:schemeClr val="accent1"/>
              </a:solidFill>
              <a:cs typeface="Yeseva One"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 calcmode="lin" valueType="num">
                                      <p:cBhvr>
                                        <p:cTn id="7" dur="10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34">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4">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iterate type="lt">
                                    <p:tmPct val="10000"/>
                                  </p:iterate>
                                  <p:childTnLst>
                                    <p:set>
                                      <p:cBhvr>
                                        <p:cTn id="12" dur="1" fill="hold">
                                          <p:stCondLst>
                                            <p:cond delay="0"/>
                                          </p:stCondLst>
                                        </p:cTn>
                                        <p:tgtEl>
                                          <p:spTgt spid="136"/>
                                        </p:tgtEl>
                                        <p:attrNameLst>
                                          <p:attrName>style.visibility</p:attrName>
                                        </p:attrNameLst>
                                      </p:cBhvr>
                                      <p:to>
                                        <p:strVal val="visible"/>
                                      </p:to>
                                    </p:set>
                                    <p:anim calcmode="lin" valueType="num">
                                      <p:cBhvr>
                                        <p:cTn id="13" dur="1000" fill="hold"/>
                                        <p:tgtEl>
                                          <p:spTgt spid="136"/>
                                        </p:tgtEl>
                                        <p:attrNameLst>
                                          <p:attrName>ppt_w</p:attrName>
                                        </p:attrNameLst>
                                      </p:cBhvr>
                                      <p:tavLst>
                                        <p:tav tm="0">
                                          <p:val>
                                            <p:fltVal val="0"/>
                                          </p:val>
                                        </p:tav>
                                        <p:tav tm="100000">
                                          <p:val>
                                            <p:strVal val="#ppt_w"/>
                                          </p:val>
                                        </p:tav>
                                      </p:tavLst>
                                    </p:anim>
                                    <p:anim calcmode="lin" valueType="num">
                                      <p:cBhvr>
                                        <p:cTn id="14" dur="1000" fill="hold"/>
                                        <p:tgtEl>
                                          <p:spTgt spid="136"/>
                                        </p:tgtEl>
                                        <p:attrNameLst>
                                          <p:attrName>ppt_h</p:attrName>
                                        </p:attrNameLst>
                                      </p:cBhvr>
                                      <p:tavLst>
                                        <p:tav tm="0">
                                          <p:val>
                                            <p:fltVal val="0"/>
                                          </p:val>
                                        </p:tav>
                                        <p:tav tm="100000">
                                          <p:val>
                                            <p:strVal val="#ppt_h"/>
                                          </p:val>
                                        </p:tav>
                                      </p:tavLst>
                                    </p:anim>
                                    <p:anim calcmode="lin" valueType="num">
                                      <p:cBhvr>
                                        <p:cTn id="15" dur="1000" fill="hold"/>
                                        <p:tgtEl>
                                          <p:spTgt spid="13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3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500"/>
                            </p:stCondLst>
                            <p:childTnLst>
                              <p:par>
                                <p:cTn id="18" presetID="12" presetClass="entr" presetSubtype="8" fill="hold" grpId="0" nodeType="after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slide(fromLeft)">
                                      <p:cBhvr>
                                        <p:cTn id="20" dur="500"/>
                                        <p:tgtEl>
                                          <p:spTgt spid="135"/>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84"/>
                                        </p:tgtEl>
                                        <p:attrNameLst>
                                          <p:attrName>style.visibility</p:attrName>
                                        </p:attrNameLst>
                                      </p:cBhvr>
                                      <p:to>
                                        <p:strVal val="visible"/>
                                      </p:to>
                                    </p:set>
                                    <p:animEffect transition="in" filter="wipe(left)">
                                      <p:cBhvr>
                                        <p:cTn id="30" dur="500"/>
                                        <p:tgtEl>
                                          <p:spTgt spid="28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285"/>
                                        </p:tgtEl>
                                        <p:attrNameLst>
                                          <p:attrName>style.visibility</p:attrName>
                                        </p:attrNameLst>
                                      </p:cBhvr>
                                      <p:to>
                                        <p:strVal val="visible"/>
                                      </p:to>
                                    </p:set>
                                    <p:animEffect transition="in" filter="wipe(down)">
                                      <p:cBhvr>
                                        <p:cTn id="38" dur="500"/>
                                        <p:tgtEl>
                                          <p:spTgt spid="285"/>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286"/>
                                        </p:tgtEl>
                                        <p:attrNameLst>
                                          <p:attrName>style.visibility</p:attrName>
                                        </p:attrNameLst>
                                      </p:cBhvr>
                                      <p:to>
                                        <p:strVal val="visible"/>
                                      </p:to>
                                    </p:set>
                                    <p:animEffect transition="in" filter="wipe(up)">
                                      <p:cBhvr>
                                        <p:cTn id="46" dur="500"/>
                                        <p:tgtEl>
                                          <p:spTgt spid="28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5500"/>
                            </p:stCondLst>
                            <p:childTnLst>
                              <p:par>
                                <p:cTn id="52" presetID="2" presetClass="entr" presetSubtype="2" fill="hold" grpId="0" nodeType="afterEffect">
                                  <p:stCondLst>
                                    <p:cond delay="0"/>
                                  </p:stCondLst>
                                  <p:childTnLst>
                                    <p:set>
                                      <p:cBhvr>
                                        <p:cTn id="53" dur="1" fill="hold">
                                          <p:stCondLst>
                                            <p:cond delay="0"/>
                                          </p:stCondLst>
                                        </p:cTn>
                                        <p:tgtEl>
                                          <p:spTgt spid="307"/>
                                        </p:tgtEl>
                                        <p:attrNameLst>
                                          <p:attrName>style.visibility</p:attrName>
                                        </p:attrNameLst>
                                      </p:cBhvr>
                                      <p:to>
                                        <p:strVal val="visible"/>
                                      </p:to>
                                    </p:set>
                                    <p:anim calcmode="lin" valueType="num">
                                      <p:cBhvr additive="base">
                                        <p:cTn id="54" dur="250" fill="hold"/>
                                        <p:tgtEl>
                                          <p:spTgt spid="307"/>
                                        </p:tgtEl>
                                        <p:attrNameLst>
                                          <p:attrName>ppt_x</p:attrName>
                                        </p:attrNameLst>
                                      </p:cBhvr>
                                      <p:tavLst>
                                        <p:tav tm="0">
                                          <p:val>
                                            <p:strVal val="1+#ppt_w/2"/>
                                          </p:val>
                                        </p:tav>
                                        <p:tav tm="100000">
                                          <p:val>
                                            <p:strVal val="#ppt_x"/>
                                          </p:val>
                                        </p:tav>
                                      </p:tavLst>
                                    </p:anim>
                                    <p:anim calcmode="lin" valueType="num">
                                      <p:cBhvr additive="base">
                                        <p:cTn id="55" dur="250" fill="hold"/>
                                        <p:tgtEl>
                                          <p:spTgt spid="307"/>
                                        </p:tgtEl>
                                        <p:attrNameLst>
                                          <p:attrName>ppt_y</p:attrName>
                                        </p:attrNameLst>
                                      </p:cBhvr>
                                      <p:tavLst>
                                        <p:tav tm="0">
                                          <p:val>
                                            <p:strVal val="#ppt_y"/>
                                          </p:val>
                                        </p:tav>
                                        <p:tav tm="100000">
                                          <p:val>
                                            <p:strVal val="#ppt_y"/>
                                          </p:val>
                                        </p:tav>
                                      </p:tavLst>
                                    </p:anim>
                                  </p:childTnLst>
                                </p:cTn>
                              </p:par>
                            </p:childTnLst>
                          </p:cTn>
                        </p:par>
                        <p:par>
                          <p:cTn id="56" fill="hold">
                            <p:stCondLst>
                              <p:cond delay="5750"/>
                            </p:stCondLst>
                            <p:childTnLst>
                              <p:par>
                                <p:cTn id="57" presetID="2" presetClass="entr" presetSubtype="2" fill="hold" grpId="0" nodeType="afterEffect">
                                  <p:stCondLst>
                                    <p:cond delay="0"/>
                                  </p:stCondLst>
                                  <p:childTnLst>
                                    <p:set>
                                      <p:cBhvr>
                                        <p:cTn id="58" dur="1" fill="hold">
                                          <p:stCondLst>
                                            <p:cond delay="0"/>
                                          </p:stCondLst>
                                        </p:cTn>
                                        <p:tgtEl>
                                          <p:spTgt spid="309"/>
                                        </p:tgtEl>
                                        <p:attrNameLst>
                                          <p:attrName>style.visibility</p:attrName>
                                        </p:attrNameLst>
                                      </p:cBhvr>
                                      <p:to>
                                        <p:strVal val="visible"/>
                                      </p:to>
                                    </p:set>
                                    <p:anim calcmode="lin" valueType="num">
                                      <p:cBhvr additive="base">
                                        <p:cTn id="59" dur="250" fill="hold"/>
                                        <p:tgtEl>
                                          <p:spTgt spid="309"/>
                                        </p:tgtEl>
                                        <p:attrNameLst>
                                          <p:attrName>ppt_x</p:attrName>
                                        </p:attrNameLst>
                                      </p:cBhvr>
                                      <p:tavLst>
                                        <p:tav tm="0">
                                          <p:val>
                                            <p:strVal val="1+#ppt_w/2"/>
                                          </p:val>
                                        </p:tav>
                                        <p:tav tm="100000">
                                          <p:val>
                                            <p:strVal val="#ppt_x"/>
                                          </p:val>
                                        </p:tav>
                                      </p:tavLst>
                                    </p:anim>
                                    <p:anim calcmode="lin" valueType="num">
                                      <p:cBhvr additive="base">
                                        <p:cTn id="60" dur="250" fill="hold"/>
                                        <p:tgtEl>
                                          <p:spTgt spid="309"/>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2" presetClass="entr" presetSubtype="2" fill="hold" grpId="0" nodeType="afterEffect">
                                  <p:stCondLst>
                                    <p:cond delay="0"/>
                                  </p:stCondLst>
                                  <p:childTnLst>
                                    <p:set>
                                      <p:cBhvr>
                                        <p:cTn id="63" dur="1" fill="hold">
                                          <p:stCondLst>
                                            <p:cond delay="0"/>
                                          </p:stCondLst>
                                        </p:cTn>
                                        <p:tgtEl>
                                          <p:spTgt spid="311"/>
                                        </p:tgtEl>
                                        <p:attrNameLst>
                                          <p:attrName>style.visibility</p:attrName>
                                        </p:attrNameLst>
                                      </p:cBhvr>
                                      <p:to>
                                        <p:strVal val="visible"/>
                                      </p:to>
                                    </p:set>
                                    <p:anim calcmode="lin" valueType="num">
                                      <p:cBhvr additive="base">
                                        <p:cTn id="64" dur="250" fill="hold"/>
                                        <p:tgtEl>
                                          <p:spTgt spid="311"/>
                                        </p:tgtEl>
                                        <p:attrNameLst>
                                          <p:attrName>ppt_x</p:attrName>
                                        </p:attrNameLst>
                                      </p:cBhvr>
                                      <p:tavLst>
                                        <p:tav tm="0">
                                          <p:val>
                                            <p:strVal val="1+#ppt_w/2"/>
                                          </p:val>
                                        </p:tav>
                                        <p:tav tm="100000">
                                          <p:val>
                                            <p:strVal val="#ppt_x"/>
                                          </p:val>
                                        </p:tav>
                                      </p:tavLst>
                                    </p:anim>
                                    <p:anim calcmode="lin" valueType="num">
                                      <p:cBhvr additive="base">
                                        <p:cTn id="65" dur="250" fill="hold"/>
                                        <p:tgtEl>
                                          <p:spTgt spid="311"/>
                                        </p:tgtEl>
                                        <p:attrNameLst>
                                          <p:attrName>ppt_y</p:attrName>
                                        </p:attrNameLst>
                                      </p:cBhvr>
                                      <p:tavLst>
                                        <p:tav tm="0">
                                          <p:val>
                                            <p:strVal val="#ppt_y"/>
                                          </p:val>
                                        </p:tav>
                                        <p:tav tm="100000">
                                          <p:val>
                                            <p:strVal val="#ppt_y"/>
                                          </p:val>
                                        </p:tav>
                                      </p:tavLst>
                                    </p:anim>
                                  </p:childTnLst>
                                </p:cTn>
                              </p:par>
                            </p:childTnLst>
                          </p:cTn>
                        </p:par>
                        <p:par>
                          <p:cTn id="66" fill="hold">
                            <p:stCondLst>
                              <p:cond delay="6250"/>
                            </p:stCondLst>
                            <p:childTnLst>
                              <p:par>
                                <p:cTn id="67" presetID="2" presetClass="entr" presetSubtype="2" fill="hold" grpId="0" nodeType="afterEffect">
                                  <p:stCondLst>
                                    <p:cond delay="0"/>
                                  </p:stCondLst>
                                  <p:childTnLst>
                                    <p:set>
                                      <p:cBhvr>
                                        <p:cTn id="68" dur="1" fill="hold">
                                          <p:stCondLst>
                                            <p:cond delay="0"/>
                                          </p:stCondLst>
                                        </p:cTn>
                                        <p:tgtEl>
                                          <p:spTgt spid="313"/>
                                        </p:tgtEl>
                                        <p:attrNameLst>
                                          <p:attrName>style.visibility</p:attrName>
                                        </p:attrNameLst>
                                      </p:cBhvr>
                                      <p:to>
                                        <p:strVal val="visible"/>
                                      </p:to>
                                    </p:set>
                                    <p:anim calcmode="lin" valueType="num">
                                      <p:cBhvr additive="base">
                                        <p:cTn id="69" dur="250" fill="hold"/>
                                        <p:tgtEl>
                                          <p:spTgt spid="313"/>
                                        </p:tgtEl>
                                        <p:attrNameLst>
                                          <p:attrName>ppt_x</p:attrName>
                                        </p:attrNameLst>
                                      </p:cBhvr>
                                      <p:tavLst>
                                        <p:tav tm="0">
                                          <p:val>
                                            <p:strVal val="1+#ppt_w/2"/>
                                          </p:val>
                                        </p:tav>
                                        <p:tav tm="100000">
                                          <p:val>
                                            <p:strVal val="#ppt_x"/>
                                          </p:val>
                                        </p:tav>
                                      </p:tavLst>
                                    </p:anim>
                                    <p:anim calcmode="lin" valueType="num">
                                      <p:cBhvr additive="base">
                                        <p:cTn id="70" dur="250" fill="hold"/>
                                        <p:tgtEl>
                                          <p:spTgt spid="3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P spid="285" grpId="0" animBg="1"/>
      <p:bldP spid="286" grpId="0" animBg="1"/>
      <p:bldP spid="307" grpId="0"/>
      <p:bldP spid="309" grpId="0"/>
      <p:bldP spid="311" grpId="0"/>
      <p:bldP spid="313" grpId="0"/>
      <p:bldP spid="135" grpId="0"/>
      <p:bldP spid="1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grpSp>
        <p:nvGrpSpPr>
          <p:cNvPr id="11" name="Group 10">
            <a:extLst>
              <a:ext uri="{FF2B5EF4-FFF2-40B4-BE49-F238E27FC236}">
                <a16:creationId xmlns:a16="http://schemas.microsoft.com/office/drawing/2014/main" id="{C2EED420-839F-40A5-8223-4374B13C25F8}"/>
              </a:ext>
            </a:extLst>
          </p:cNvPr>
          <p:cNvGrpSpPr/>
          <p:nvPr/>
        </p:nvGrpSpPr>
        <p:grpSpPr>
          <a:xfrm>
            <a:off x="1924638" y="1189729"/>
            <a:ext cx="1835290" cy="2984666"/>
            <a:chOff x="1924638" y="1189729"/>
            <a:chExt cx="1835290" cy="2984666"/>
          </a:xfrm>
        </p:grpSpPr>
        <p:sp>
          <p:nvSpPr>
            <p:cNvPr id="12" name="Freeform 13">
              <a:extLst>
                <a:ext uri="{FF2B5EF4-FFF2-40B4-BE49-F238E27FC236}">
                  <a16:creationId xmlns:a16="http://schemas.microsoft.com/office/drawing/2014/main" id="{ACA31E09-0244-43A4-82F4-0579C15462AC}"/>
                </a:ext>
              </a:extLst>
            </p:cNvPr>
            <p:cNvSpPr>
              <a:spLocks noEditPoints="1"/>
            </p:cNvSpPr>
            <p:nvPr/>
          </p:nvSpPr>
          <p:spPr bwMode="auto">
            <a:xfrm>
              <a:off x="1924638" y="1189729"/>
              <a:ext cx="1835290" cy="2170204"/>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accent2"/>
            </a:solidFill>
            <a:ln>
              <a:noFill/>
            </a:ln>
          </p:spPr>
          <p:txBody>
            <a:bodyPr vert="horz" wrap="square" lIns="68573" tIns="34287" rIns="68573" bIns="34287" numCol="1" anchor="t" anchorCtr="0" compatLnSpc="1"/>
            <a:lstStyle/>
            <a:p>
              <a:pPr algn="just">
                <a:lnSpc>
                  <a:spcPct val="120000"/>
                </a:lnSpc>
              </a:pPr>
              <a:endParaRPr lang="id-ID" sz="600" dirty="0">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13" name="Freeform 16">
              <a:extLst>
                <a:ext uri="{FF2B5EF4-FFF2-40B4-BE49-F238E27FC236}">
                  <a16:creationId xmlns:a16="http://schemas.microsoft.com/office/drawing/2014/main" id="{EE23823E-4043-48A6-8F50-11E3FFD8CC85}"/>
                </a:ext>
              </a:extLst>
            </p:cNvPr>
            <p:cNvSpPr>
              <a:spLocks noEditPoints="1"/>
            </p:cNvSpPr>
            <p:nvPr/>
          </p:nvSpPr>
          <p:spPr bwMode="auto">
            <a:xfrm>
              <a:off x="2373287" y="3421873"/>
              <a:ext cx="937993" cy="752522"/>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accent3"/>
            </a:solidFill>
            <a:ln>
              <a:noFill/>
            </a:ln>
          </p:spPr>
          <p:txBody>
            <a:bodyPr vert="horz" wrap="square" lIns="68573" tIns="34287" rIns="68573" bIns="34287" numCol="1" anchor="t" anchorCtr="0" compatLnSpc="1"/>
            <a:lstStyle/>
            <a:p>
              <a:pPr algn="just">
                <a:lnSpc>
                  <a:spcPct val="120000"/>
                </a:lnSpc>
              </a:pPr>
              <a:endParaRPr lang="id-ID" sz="600" dirty="0">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nvGrpSpPr>
            <p:cNvPr id="14" name="Group 12">
              <a:extLst>
                <a:ext uri="{FF2B5EF4-FFF2-40B4-BE49-F238E27FC236}">
                  <a16:creationId xmlns:a16="http://schemas.microsoft.com/office/drawing/2014/main" id="{33BF1B80-10D2-4A1E-AE7F-D85AC5F0FF15}"/>
                </a:ext>
              </a:extLst>
            </p:cNvPr>
            <p:cNvGrpSpPr/>
            <p:nvPr/>
          </p:nvGrpSpPr>
          <p:grpSpPr>
            <a:xfrm>
              <a:off x="2083634" y="1333556"/>
              <a:ext cx="1517299" cy="1358311"/>
              <a:chOff x="8169276" y="952501"/>
              <a:chExt cx="3781424" cy="3384550"/>
            </a:xfrm>
            <a:solidFill>
              <a:schemeClr val="accent1"/>
            </a:solidFill>
          </p:grpSpPr>
          <p:sp>
            <p:nvSpPr>
              <p:cNvPr id="15" name="Freeform 10">
                <a:extLst>
                  <a:ext uri="{FF2B5EF4-FFF2-40B4-BE49-F238E27FC236}">
                    <a16:creationId xmlns:a16="http://schemas.microsoft.com/office/drawing/2014/main" id="{8828AFA6-E47D-4FB7-B3B2-CC8CF1DFB269}"/>
                  </a:ext>
                </a:extLst>
              </p:cNvPr>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p:spPr>
            <p:txBody>
              <a:bodyPr vert="horz" wrap="square" lIns="96418" tIns="48210" rIns="96418" bIns="48210" numCol="1" anchor="t" anchorCtr="0" compatLnSpc="1"/>
              <a:lstStyle/>
              <a:p>
                <a:pPr algn="just">
                  <a:lnSpc>
                    <a:spcPct val="120000"/>
                  </a:lnSpc>
                </a:pPr>
                <a:endParaRPr lang="id-ID" sz="600" dirty="0">
                  <a:latin typeface="Yeseva One" panose="00000500000000000000" charset="0"/>
                  <a:ea typeface="Yeseva One" panose="00000500000000000000" charset="0"/>
                  <a:cs typeface="Yeseva One" panose="00000500000000000000" charset="0"/>
                  <a:sym typeface="Arial" panose="020B0604020202020204" pitchFamily="34" charset="0"/>
                </a:endParaRPr>
              </a:p>
            </p:txBody>
          </p:sp>
          <p:sp>
            <p:nvSpPr>
              <p:cNvPr id="16" name="Freeform 11">
                <a:extLst>
                  <a:ext uri="{FF2B5EF4-FFF2-40B4-BE49-F238E27FC236}">
                    <a16:creationId xmlns:a16="http://schemas.microsoft.com/office/drawing/2014/main" id="{F08BAD40-1388-4700-A11C-50B3FCAB552F}"/>
                  </a:ext>
                </a:extLst>
              </p:cNvPr>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p:spPr>
            <p:txBody>
              <a:bodyPr vert="horz" wrap="square" lIns="96418" tIns="48210" rIns="96418" bIns="48210" numCol="1" anchor="t" anchorCtr="0" compatLnSpc="1"/>
              <a:lstStyle/>
              <a:p>
                <a:pPr algn="just">
                  <a:lnSpc>
                    <a:spcPct val="120000"/>
                  </a:lnSpc>
                </a:pPr>
                <a:endParaRPr lang="id-ID" sz="600" dirty="0">
                  <a:latin typeface="Yeseva One" panose="00000500000000000000" charset="0"/>
                  <a:ea typeface="Yeseva One" panose="00000500000000000000" charset="0"/>
                  <a:cs typeface="Yeseva One" panose="00000500000000000000" charset="0"/>
                  <a:sym typeface="Arial" panose="020B0604020202020204" pitchFamily="34" charset="0"/>
                </a:endParaRPr>
              </a:p>
            </p:txBody>
          </p:sp>
        </p:grpSp>
      </p:grpSp>
      <p:sp>
        <p:nvSpPr>
          <p:cNvPr id="17" name="Oval 16">
            <a:extLst>
              <a:ext uri="{FF2B5EF4-FFF2-40B4-BE49-F238E27FC236}">
                <a16:creationId xmlns:a16="http://schemas.microsoft.com/office/drawing/2014/main" id="{ECC8B7E3-EDD0-4BA5-B090-107709BB2BAF}"/>
              </a:ext>
            </a:extLst>
          </p:cNvPr>
          <p:cNvSpPr/>
          <p:nvPr/>
        </p:nvSpPr>
        <p:spPr>
          <a:xfrm>
            <a:off x="4549503" y="1400869"/>
            <a:ext cx="359494" cy="359562"/>
          </a:xfrm>
          <a:prstGeom prst="ellipse">
            <a:avLst/>
          </a:pr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01</a:t>
            </a:r>
          </a:p>
        </p:txBody>
      </p:sp>
      <p:sp>
        <p:nvSpPr>
          <p:cNvPr id="18" name="Rectangle 17">
            <a:extLst>
              <a:ext uri="{FF2B5EF4-FFF2-40B4-BE49-F238E27FC236}">
                <a16:creationId xmlns:a16="http://schemas.microsoft.com/office/drawing/2014/main" id="{7861EA7B-476D-4472-909E-4CD650F329B0}"/>
              </a:ext>
            </a:extLst>
          </p:cNvPr>
          <p:cNvSpPr/>
          <p:nvPr/>
        </p:nvSpPr>
        <p:spPr>
          <a:xfrm>
            <a:off x="5068209" y="1408281"/>
            <a:ext cx="3072173" cy="553998"/>
          </a:xfrm>
          <a:prstGeom prst="rect">
            <a:avLst/>
          </a:prstGeom>
        </p:spPr>
        <p:txBody>
          <a:bodyPr wrap="square" lIns="0" tIns="0" rIns="0" bIns="0">
            <a:spAutoFit/>
          </a:bodyPr>
          <a:lstStyle/>
          <a:p>
            <a:r>
              <a:rPr lang="vi-VN">
                <a:solidFill>
                  <a:schemeClr val="bg1"/>
                </a:solidFill>
              </a:rPr>
              <a:t>Trong một phần mềm chơi nhạc có nút next và prev.</a:t>
            </a:r>
          </a:p>
        </p:txBody>
      </p:sp>
      <p:sp>
        <p:nvSpPr>
          <p:cNvPr id="19" name="Oval 18">
            <a:extLst>
              <a:ext uri="{FF2B5EF4-FFF2-40B4-BE49-F238E27FC236}">
                <a16:creationId xmlns:a16="http://schemas.microsoft.com/office/drawing/2014/main" id="{F39D3507-3AC4-4CE5-BAEC-0213E2C2E99F}"/>
              </a:ext>
            </a:extLst>
          </p:cNvPr>
          <p:cNvSpPr/>
          <p:nvPr/>
        </p:nvSpPr>
        <p:spPr>
          <a:xfrm>
            <a:off x="4549503" y="2011133"/>
            <a:ext cx="359494" cy="359562"/>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02</a:t>
            </a:r>
          </a:p>
        </p:txBody>
      </p:sp>
      <p:sp>
        <p:nvSpPr>
          <p:cNvPr id="20" name="Rectangle 19">
            <a:extLst>
              <a:ext uri="{FF2B5EF4-FFF2-40B4-BE49-F238E27FC236}">
                <a16:creationId xmlns:a16="http://schemas.microsoft.com/office/drawing/2014/main" id="{BB0FCB1B-4AF9-4D8A-9985-72CBF7C35A22}"/>
              </a:ext>
            </a:extLst>
          </p:cNvPr>
          <p:cNvSpPr/>
          <p:nvPr/>
        </p:nvSpPr>
        <p:spPr>
          <a:xfrm>
            <a:off x="5068209" y="2018546"/>
            <a:ext cx="3072173" cy="830997"/>
          </a:xfrm>
          <a:prstGeom prst="rect">
            <a:avLst/>
          </a:prstGeom>
        </p:spPr>
        <p:txBody>
          <a:bodyPr wrap="square" lIns="0" tIns="0" rIns="0" bIns="0">
            <a:spAutoFit/>
          </a:bodyPr>
          <a:lstStyle/>
          <a:p>
            <a:r>
              <a:rPr lang="vi-VN">
                <a:solidFill>
                  <a:schemeClr val="bg1"/>
                </a:solidFill>
              </a:rPr>
              <a:t>Trong bộ đệm của trình duyệt web cho bạn quay trở lại trang trước hoặc tới trang kế tiếp.</a:t>
            </a:r>
          </a:p>
        </p:txBody>
      </p:sp>
      <p:grpSp>
        <p:nvGrpSpPr>
          <p:cNvPr id="21" name="Group 20">
            <a:extLst>
              <a:ext uri="{FF2B5EF4-FFF2-40B4-BE49-F238E27FC236}">
                <a16:creationId xmlns:a16="http://schemas.microsoft.com/office/drawing/2014/main" id="{296959EE-155E-47CB-9CED-C6BD163B7B75}"/>
              </a:ext>
            </a:extLst>
          </p:cNvPr>
          <p:cNvGrpSpPr/>
          <p:nvPr/>
        </p:nvGrpSpPr>
        <p:grpSpPr>
          <a:xfrm>
            <a:off x="4549503" y="2905810"/>
            <a:ext cx="3590879" cy="838409"/>
            <a:chOff x="4221481" y="2924361"/>
            <a:chExt cx="3038303" cy="838409"/>
          </a:xfrm>
        </p:grpSpPr>
        <p:sp>
          <p:nvSpPr>
            <p:cNvPr id="23" name="Oval 22">
              <a:extLst>
                <a:ext uri="{FF2B5EF4-FFF2-40B4-BE49-F238E27FC236}">
                  <a16:creationId xmlns:a16="http://schemas.microsoft.com/office/drawing/2014/main" id="{D87C7EBF-9C59-4DAF-BE37-29D4F842899C}"/>
                </a:ext>
              </a:extLst>
            </p:cNvPr>
            <p:cNvSpPr/>
            <p:nvPr/>
          </p:nvSpPr>
          <p:spPr>
            <a:xfrm>
              <a:off x="4221481" y="2924361"/>
              <a:ext cx="359494" cy="359562"/>
            </a:xfrm>
            <a:prstGeom prst="ellipse">
              <a:avLst/>
            </a:pr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Yeseva One" panose="00000500000000000000" charset="0"/>
                  <a:ea typeface="Yeseva One" panose="00000500000000000000" charset="0"/>
                  <a:cs typeface="Yeseva One" panose="00000500000000000000" charset="0"/>
                  <a:sym typeface="Arial" panose="020B0604020202020204" pitchFamily="34" charset="0"/>
                </a:rPr>
                <a:t>03</a:t>
              </a:r>
            </a:p>
          </p:txBody>
        </p:sp>
        <p:sp>
          <p:nvSpPr>
            <p:cNvPr id="24" name="Rectangle 23">
              <a:extLst>
                <a:ext uri="{FF2B5EF4-FFF2-40B4-BE49-F238E27FC236}">
                  <a16:creationId xmlns:a16="http://schemas.microsoft.com/office/drawing/2014/main" id="{EC89BE8F-2860-4792-B232-F49819CF1BE1}"/>
                </a:ext>
              </a:extLst>
            </p:cNvPr>
            <p:cNvSpPr/>
            <p:nvPr/>
          </p:nvSpPr>
          <p:spPr>
            <a:xfrm>
              <a:off x="4740187" y="2931773"/>
              <a:ext cx="2519597" cy="830997"/>
            </a:xfrm>
            <a:prstGeom prst="rect">
              <a:avLst/>
            </a:prstGeom>
          </p:spPr>
          <p:txBody>
            <a:bodyPr wrap="square" lIns="0" tIns="0" rIns="0" bIns="0">
              <a:spAutoFit/>
            </a:bodyPr>
            <a:lstStyle/>
            <a:p>
              <a:r>
                <a:rPr lang="vi-VN">
                  <a:solidFill>
                    <a:schemeClr val="bg1"/>
                  </a:solidFill>
                </a:rPr>
                <a:t>Các phần mềm sử dụng tính năng undo và redo ( MS word, các IDE).</a:t>
              </a:r>
            </a:p>
          </p:txBody>
        </p:sp>
      </p:grpSp>
      <p:sp>
        <p:nvSpPr>
          <p:cNvPr id="22" name="TextBox 21">
            <a:extLst>
              <a:ext uri="{FF2B5EF4-FFF2-40B4-BE49-F238E27FC236}">
                <a16:creationId xmlns:a16="http://schemas.microsoft.com/office/drawing/2014/main" id="{6120CE2C-80A6-438A-B6EB-7DDD020C42E2}"/>
              </a:ext>
            </a:extLst>
          </p:cNvPr>
          <p:cNvSpPr txBox="1"/>
          <p:nvPr/>
        </p:nvSpPr>
        <p:spPr>
          <a:xfrm>
            <a:off x="1206596" y="188199"/>
            <a:ext cx="1534394" cy="369332"/>
          </a:xfrm>
          <a:prstGeom prst="rect">
            <a:avLst/>
          </a:prstGeom>
          <a:noFill/>
        </p:spPr>
        <p:txBody>
          <a:bodyPr wrap="none" rtlCol="0">
            <a:spAutoFit/>
          </a:bodyPr>
          <a:lstStyle/>
          <a:p>
            <a:r>
              <a:rPr lang="en-US" b="1">
                <a:solidFill>
                  <a:schemeClr val="accent1"/>
                </a:solidFill>
              </a:rPr>
              <a:t>4.2. Ứng dụng</a:t>
            </a:r>
          </a:p>
        </p:txBody>
      </p:sp>
    </p:spTree>
    <p:extLst>
      <p:ext uri="{BB962C8B-B14F-4D97-AF65-F5344CB8AC3E}">
        <p14:creationId xmlns:p14="http://schemas.microsoft.com/office/powerpoint/2010/main" val="3174931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sp>
        <p:nvSpPr>
          <p:cNvPr id="9" name="文本框 158"/>
          <p:cNvSpPr txBox="1"/>
          <p:nvPr/>
        </p:nvSpPr>
        <p:spPr>
          <a:xfrm>
            <a:off x="835014" y="2282999"/>
            <a:ext cx="3157220" cy="895350"/>
          </a:xfrm>
          <a:prstGeom prst="rect">
            <a:avLst/>
          </a:prstGeom>
          <a:noFill/>
        </p:spPr>
        <p:txBody>
          <a:bodyPr wrap="none" lIns="65032" tIns="32516" rIns="65032" bIns="32516" rtlCol="0">
            <a:spAutoFit/>
          </a:bodyPr>
          <a:lstStyle/>
          <a:p>
            <a:pPr algn="r"/>
            <a:r>
              <a:rPr lang="en-US" altLang="zh-CN" sz="5400" dirty="0">
                <a:solidFill>
                  <a:schemeClr val="accent1"/>
                </a:solidFill>
                <a:latin typeface="Yeseva One" panose="00000500000000000000" charset="0"/>
                <a:ea typeface="Yeseva One" panose="00000500000000000000" charset="0"/>
                <a:cs typeface="Yeseva One" panose="00000500000000000000" charset="0"/>
              </a:rPr>
              <a:t>THANKS!</a:t>
            </a:r>
          </a:p>
        </p:txBody>
      </p:sp>
      <p:sp>
        <p:nvSpPr>
          <p:cNvPr id="13" name="文本框 159"/>
          <p:cNvSpPr txBox="1"/>
          <p:nvPr/>
        </p:nvSpPr>
        <p:spPr>
          <a:xfrm>
            <a:off x="719454" y="3019425"/>
            <a:ext cx="3780537" cy="282971"/>
          </a:xfrm>
          <a:prstGeom prst="rect">
            <a:avLst/>
          </a:prstGeom>
          <a:noFill/>
        </p:spPr>
        <p:txBody>
          <a:bodyPr wrap="square" lIns="65032" tIns="32516" rIns="65032" bIns="32516" rtlCol="0">
            <a:spAutoFit/>
          </a:bodyPr>
          <a:lstStyle/>
          <a:p>
            <a:pPr algn="ctr">
              <a:lnSpc>
                <a:spcPct val="150000"/>
              </a:lnSpc>
              <a:buNone/>
            </a:pPr>
            <a:r>
              <a:rPr lang="en-US" sz="1050">
                <a:solidFill>
                  <a:schemeClr val="bg1"/>
                </a:solidFill>
                <a:latin typeface="Yeseva One" panose="00000500000000000000" charset="0"/>
                <a:ea typeface="Yeseva One" panose="00000500000000000000" charset="0"/>
                <a:cs typeface="Arial" panose="020B0604020202020204" pitchFamily="34" charset="0"/>
              </a:rPr>
              <a:t>Cảm ơn  cô và các bạn đã lắng nghe bài thuyết trình của nhóm em</a:t>
            </a:r>
            <a:endParaRPr sz="1050" dirty="0">
              <a:solidFill>
                <a:schemeClr val="bg1"/>
              </a:solidFill>
              <a:latin typeface="Yeseva One" panose="00000500000000000000" charset="0"/>
              <a:ea typeface="Yeseva One" panose="00000500000000000000" charset="0"/>
              <a:cs typeface="Arial" panose="020B0604020202020204" pitchFamily="34" charset="0"/>
            </a:endParaRPr>
          </a:p>
        </p:txBody>
      </p:sp>
      <p:grpSp>
        <p:nvGrpSpPr>
          <p:cNvPr id="15" name="Group 14">
            <a:extLst>
              <a:ext uri="{FF2B5EF4-FFF2-40B4-BE49-F238E27FC236}">
                <a16:creationId xmlns:a16="http://schemas.microsoft.com/office/drawing/2014/main" id="{935CDD4C-1C7D-4F25-A168-EA7D7A53A105}"/>
              </a:ext>
            </a:extLst>
          </p:cNvPr>
          <p:cNvGrpSpPr/>
          <p:nvPr/>
        </p:nvGrpSpPr>
        <p:grpSpPr>
          <a:xfrm>
            <a:off x="1238569" y="541013"/>
            <a:ext cx="2268774" cy="1260140"/>
            <a:chOff x="1238569" y="541013"/>
            <a:chExt cx="2268774" cy="1260140"/>
          </a:xfrm>
        </p:grpSpPr>
        <p:sp>
          <p:nvSpPr>
            <p:cNvPr id="16" name="椭圆 1">
              <a:extLst>
                <a:ext uri="{FF2B5EF4-FFF2-40B4-BE49-F238E27FC236}">
                  <a16:creationId xmlns:a16="http://schemas.microsoft.com/office/drawing/2014/main" id="{CA43007A-0568-4125-B474-E887E0200768}"/>
                </a:ext>
              </a:extLst>
            </p:cNvPr>
            <p:cNvSpPr/>
            <p:nvPr/>
          </p:nvSpPr>
          <p:spPr>
            <a:xfrm>
              <a:off x="1764070" y="541013"/>
              <a:ext cx="1260140" cy="126014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Yeseva One" panose="00000500000000000000" charset="0"/>
              </a:endParaRPr>
            </a:p>
          </p:txBody>
        </p:sp>
        <p:pic>
          <p:nvPicPr>
            <p:cNvPr id="17" name="Picture 6" descr="Mở ảnh">
              <a:extLst>
                <a:ext uri="{FF2B5EF4-FFF2-40B4-BE49-F238E27FC236}">
                  <a16:creationId xmlns:a16="http://schemas.microsoft.com/office/drawing/2014/main" id="{5D686EC2-D5EE-419A-AA93-D0C6E8A73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569" y="652613"/>
              <a:ext cx="2268774" cy="10998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childTnLst>
                          </p:cTn>
                        </p:par>
                        <p:par>
                          <p:cTn id="19" fill="hold">
                            <p:stCondLst>
                              <p:cond delay="2000"/>
                            </p:stCondLst>
                            <p:childTnLst>
                              <p:par>
                                <p:cTn id="20" presetID="26" presetClass="emph" presetSubtype="0" fill="hold" nodeType="afterEffect">
                                  <p:stCondLst>
                                    <p:cond delay="0"/>
                                  </p:stCondLst>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childTnLst>
                          </p:cTn>
                        </p:par>
                        <p:par>
                          <p:cTn id="23" fill="hold">
                            <p:stCondLst>
                              <p:cond delay="2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
                                        </p:tgtEl>
                                        <p:attrNameLst>
                                          <p:attrName>ppt_y</p:attrName>
                                        </p:attrNameLst>
                                      </p:cBhvr>
                                      <p:tavLst>
                                        <p:tav tm="0">
                                          <p:val>
                                            <p:strVal val="#ppt_y"/>
                                          </p:val>
                                        </p:tav>
                                        <p:tav tm="100000">
                                          <p:val>
                                            <p:strVal val="#ppt_y"/>
                                          </p:val>
                                        </p:tav>
                                      </p:tavLst>
                                    </p:anim>
                                    <p:anim calcmode="lin" valueType="num">
                                      <p:cBhvr>
                                        <p:cTn id="2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
                                        </p:tgtEl>
                                      </p:cBhvr>
                                    </p:animEffect>
                                  </p:childTnLst>
                                </p:cTn>
                              </p:par>
                            </p:childTnLst>
                          </p:cTn>
                        </p:par>
                        <p:par>
                          <p:cTn id="31" fill="hold">
                            <p:stCondLst>
                              <p:cond delay="33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9"/>
                                        </p:tgtEl>
                                      </p:cBhvr>
                                    </p:animEffect>
                                    <p:animScale>
                                      <p:cBhvr>
                                        <p:cTn id="34" dur="250" autoRev="1" fill="hold"/>
                                        <p:tgtEl>
                                          <p:spTgt spid="9"/>
                                        </p:tgtEl>
                                      </p:cBhvr>
                                      <p:by x="105000" y="105000"/>
                                    </p:animScale>
                                  </p:childTnLst>
                                </p:cTn>
                              </p:par>
                            </p:childTnLst>
                          </p:cTn>
                        </p:par>
                        <p:par>
                          <p:cTn id="35" fill="hold">
                            <p:stCondLst>
                              <p:cond delay="38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gtEl>
                                        <p:attrNameLst>
                                          <p:attrName>ppt_y</p:attrName>
                                        </p:attrNameLst>
                                      </p:cBhvr>
                                      <p:tavLst>
                                        <p:tav tm="0">
                                          <p:val>
                                            <p:strVal val="#ppt_y"/>
                                          </p:val>
                                        </p:tav>
                                        <p:tav tm="100000">
                                          <p:val>
                                            <p:strVal val="#ppt_y"/>
                                          </p:val>
                                        </p:tav>
                                      </p:tavLst>
                                    </p:anim>
                                    <p:anim calcmode="lin" valueType="num">
                                      <p:cBhvr>
                                        <p:cTn id="4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2" name="文本框 19"/>
            <p:cNvSpPr>
              <a:spLocks noChangeArrowheads="1"/>
            </p:cNvSpPr>
            <p:nvPr/>
          </p:nvSpPr>
          <p:spPr bwMode="auto">
            <a:xfrm>
              <a:off x="3233703" y="2876426"/>
              <a:ext cx="335825"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1</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sp>
        <p:nvSpPr>
          <p:cNvPr id="309" name="TextBox 308"/>
          <p:cNvSpPr txBox="1"/>
          <p:nvPr/>
        </p:nvSpPr>
        <p:spPr>
          <a:xfrm>
            <a:off x="2051720" y="2351519"/>
            <a:ext cx="1330785" cy="400095"/>
          </a:xfrm>
          <a:prstGeom prst="rect">
            <a:avLst/>
          </a:prstGeom>
          <a:noFill/>
        </p:spPr>
        <p:txBody>
          <a:bodyPr wrap="none" lIns="91426" tIns="45713" rIns="91426" bIns="45713" rtlCol="0">
            <a:spAutoFit/>
          </a:bodyPr>
          <a:lstStyle/>
          <a:p>
            <a:pPr algn="l"/>
            <a:r>
              <a:rPr lang="en-US" altLang="zh-CN" sz="2000" b="1">
                <a:solidFill>
                  <a:schemeClr val="accent1"/>
                </a:solidFill>
                <a:latin typeface="Yeseva One" panose="00000500000000000000" charset="0"/>
                <a:ea typeface="Yeseva One" panose="00000500000000000000" charset="0"/>
                <a:cs typeface="Yeseva One" panose="00000500000000000000" charset="0"/>
              </a:rPr>
              <a:t>Định nghĩa</a:t>
            </a:r>
            <a:endParaRPr lang="zh-CN" altLang="en-US" sz="2000" b="1" dirty="0">
              <a:solidFill>
                <a:schemeClr val="accent1"/>
              </a:solidFill>
              <a:latin typeface="Yeseva One" panose="00000500000000000000" charset="0"/>
              <a:ea typeface="Yeseva One" panose="00000500000000000000" charset="0"/>
              <a:cs typeface="Yeseva One" panose="00000500000000000000" charset="0"/>
            </a:endParaRPr>
          </a:p>
        </p:txBody>
      </p:sp>
      <p:sp>
        <p:nvSpPr>
          <p:cNvPr id="22" name="文本框 21"/>
          <p:cNvSpPr txBox="1"/>
          <p:nvPr/>
        </p:nvSpPr>
        <p:spPr>
          <a:xfrm>
            <a:off x="2089560" y="2926639"/>
            <a:ext cx="2482440" cy="584775"/>
          </a:xfrm>
          <a:prstGeom prst="rect">
            <a:avLst/>
          </a:prstGeom>
          <a:noFill/>
        </p:spPr>
        <p:txBody>
          <a:bodyPr wrap="square" rtlCol="0">
            <a:spAutoFit/>
          </a:bodyPr>
          <a:lstStyle/>
          <a:p>
            <a:r>
              <a:rPr lang="en-US" sz="1600">
                <a:solidFill>
                  <a:schemeClr val="bg1"/>
                </a:solidFill>
              </a:rPr>
              <a:t>Giới thiệu tổng quan về danh sách liên kết kép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309"/>
                                        </p:tgtEl>
                                        <p:attrNameLst>
                                          <p:attrName>style.visibility</p:attrName>
                                        </p:attrNameLst>
                                      </p:cBhvr>
                                      <p:to>
                                        <p:strVal val="visible"/>
                                      </p:to>
                                    </p:set>
                                    <p:anim calcmode="lin" valueType="num">
                                      <p:cBhvr additive="base">
                                        <p:cTn id="25" dur="250" fill="hold"/>
                                        <p:tgtEl>
                                          <p:spTgt spid="309"/>
                                        </p:tgtEl>
                                        <p:attrNameLst>
                                          <p:attrName>ppt_x</p:attrName>
                                        </p:attrNameLst>
                                      </p:cBhvr>
                                      <p:tavLst>
                                        <p:tav tm="0">
                                          <p:val>
                                            <p:strVal val="1+#ppt_w/2"/>
                                          </p:val>
                                        </p:tav>
                                        <p:tav tm="100000">
                                          <p:val>
                                            <p:strVal val="#ppt_x"/>
                                          </p:val>
                                        </p:tav>
                                      </p:tavLst>
                                    </p:anim>
                                    <p:anim calcmode="lin" valueType="num">
                                      <p:cBhvr additive="base">
                                        <p:cTn id="26" dur="250" fill="hold"/>
                                        <p:tgtEl>
                                          <p:spTgt spid="309"/>
                                        </p:tgtEl>
                                        <p:attrNameLst>
                                          <p:attrName>ppt_y</p:attrName>
                                        </p:attrNameLst>
                                      </p:cBhvr>
                                      <p:tavLst>
                                        <p:tav tm="0">
                                          <p:val>
                                            <p:strVal val="#ppt_y"/>
                                          </p:val>
                                        </p:tav>
                                        <p:tav tm="100000">
                                          <p:val>
                                            <p:strVal val="#ppt_y"/>
                                          </p:val>
                                        </p:tav>
                                      </p:tavLst>
                                    </p:anim>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25" name="TextBox 24">
            <a:extLst>
              <a:ext uri="{FF2B5EF4-FFF2-40B4-BE49-F238E27FC236}">
                <a16:creationId xmlns:a16="http://schemas.microsoft.com/office/drawing/2014/main" id="{E13B7E5E-513E-4A2A-B8E6-CFBA3C075337}"/>
              </a:ext>
            </a:extLst>
          </p:cNvPr>
          <p:cNvSpPr txBox="1"/>
          <p:nvPr/>
        </p:nvSpPr>
        <p:spPr>
          <a:xfrm>
            <a:off x="769247" y="668798"/>
            <a:ext cx="7488832" cy="1477328"/>
          </a:xfrm>
          <a:prstGeom prst="rect">
            <a:avLst/>
          </a:prstGeom>
          <a:noFill/>
        </p:spPr>
        <p:txBody>
          <a:bodyPr wrap="square" rtlCol="0">
            <a:spAutoFit/>
          </a:bodyPr>
          <a:lstStyle/>
          <a:p>
            <a:r>
              <a:rPr lang="en-US">
                <a:solidFill>
                  <a:schemeClr val="bg1"/>
                </a:solidFill>
                <a:latin typeface="Segoe UI Historic" panose="020B0502040204020203" pitchFamily="34" charset="0"/>
              </a:rPr>
              <a:t>       </a:t>
            </a:r>
            <a:r>
              <a:rPr lang="vi-VN" b="0" i="0">
                <a:solidFill>
                  <a:schemeClr val="accent1">
                    <a:lumMod val="40000"/>
                    <a:lumOff val="60000"/>
                  </a:schemeClr>
                </a:solidFill>
                <a:effectLst/>
                <a:latin typeface="Segoe UI Historic" panose="020B0502040204020203" pitchFamily="34" charset="0"/>
              </a:rPr>
              <a:t>Danh sách liên kết kép (Doubly Linked List) </a:t>
            </a:r>
            <a:r>
              <a:rPr lang="vi-VN" b="0" i="0">
                <a:solidFill>
                  <a:schemeClr val="bg1"/>
                </a:solidFill>
                <a:effectLst/>
                <a:latin typeface="Segoe UI Historic" panose="020B0502040204020203" pitchFamily="34" charset="0"/>
              </a:rPr>
              <a:t>là một biến thể của danh sách liên kết (Linked List), trong đó hoạt động duyệt qua các nút có thể được thực hiện theo hai chiều: về trước và về sau một cách dễ dàng khi so sánh với Danh sách liên kết đơn. Dưới đây là một số khái niệm quan trọng cần ghi nhớ về Danh sách liên kết kép.</a:t>
            </a:r>
            <a:endParaRPr lang="en-US" b="0" i="0">
              <a:solidFill>
                <a:schemeClr val="bg1"/>
              </a:solidFill>
              <a:effectLst/>
              <a:latin typeface="Segoe UI Historic" panose="020B0502040204020203" pitchFamily="34" charset="0"/>
            </a:endParaRPr>
          </a:p>
        </p:txBody>
      </p:sp>
      <p:sp>
        <p:nvSpPr>
          <p:cNvPr id="26" name="TextBox 25">
            <a:extLst>
              <a:ext uri="{FF2B5EF4-FFF2-40B4-BE49-F238E27FC236}">
                <a16:creationId xmlns:a16="http://schemas.microsoft.com/office/drawing/2014/main" id="{928A662C-2F98-432B-B339-37725AD7F844}"/>
              </a:ext>
            </a:extLst>
          </p:cNvPr>
          <p:cNvSpPr txBox="1"/>
          <p:nvPr/>
        </p:nvSpPr>
        <p:spPr>
          <a:xfrm>
            <a:off x="769247" y="234603"/>
            <a:ext cx="1548822" cy="369332"/>
          </a:xfrm>
          <a:prstGeom prst="rect">
            <a:avLst/>
          </a:prstGeom>
          <a:noFill/>
        </p:spPr>
        <p:txBody>
          <a:bodyPr wrap="none" rtlCol="0">
            <a:spAutoFit/>
          </a:bodyPr>
          <a:lstStyle/>
          <a:p>
            <a:r>
              <a:rPr lang="en-US" b="1">
                <a:solidFill>
                  <a:schemeClr val="accent1"/>
                </a:solidFill>
              </a:rPr>
              <a:t>1.1. Khái niệm</a:t>
            </a:r>
          </a:p>
        </p:txBody>
      </p:sp>
      <p:sp>
        <p:nvSpPr>
          <p:cNvPr id="2" name="TextBox 1">
            <a:extLst>
              <a:ext uri="{FF2B5EF4-FFF2-40B4-BE49-F238E27FC236}">
                <a16:creationId xmlns:a16="http://schemas.microsoft.com/office/drawing/2014/main" id="{3213A62A-FFA9-4956-B423-9B626F2D155F}"/>
              </a:ext>
            </a:extLst>
          </p:cNvPr>
          <p:cNvSpPr txBox="1"/>
          <p:nvPr/>
        </p:nvSpPr>
        <p:spPr>
          <a:xfrm>
            <a:off x="766350" y="2814924"/>
            <a:ext cx="7920880" cy="2585323"/>
          </a:xfrm>
          <a:prstGeom prst="rect">
            <a:avLst/>
          </a:prstGeom>
          <a:noFill/>
        </p:spPr>
        <p:txBody>
          <a:bodyPr wrap="square" rtlCol="0">
            <a:spAutoFit/>
          </a:bodyPr>
          <a:lstStyle/>
          <a:p>
            <a:r>
              <a:rPr lang="en-US" b="0" i="0">
                <a:solidFill>
                  <a:schemeClr val="accent1">
                    <a:lumMod val="40000"/>
                    <a:lumOff val="60000"/>
                  </a:schemeClr>
                </a:solidFill>
                <a:effectLst/>
                <a:latin typeface="Segoe UI Historic" panose="020B0502040204020203" pitchFamily="34" charset="0"/>
              </a:rPr>
              <a:t>       Info</a:t>
            </a:r>
            <a:r>
              <a:rPr lang="vi-VN" b="0" i="0">
                <a:solidFill>
                  <a:schemeClr val="bg1"/>
                </a:solidFill>
                <a:effectLst/>
                <a:latin typeface="Segoe UI Historic" panose="020B0502040204020203" pitchFamily="34" charset="0"/>
              </a:rPr>
              <a:t>: mỗi link của một Danh sách liên kết có thể lưu giữ một dữ liệu và được gọi là một phần tử.</a:t>
            </a:r>
            <a:endParaRPr lang="en-US" b="0" i="0">
              <a:solidFill>
                <a:schemeClr val="bg1"/>
              </a:solidFill>
              <a:effectLst/>
              <a:latin typeface="Segoe UI Historic" panose="020B0502040204020203" pitchFamily="34" charset="0"/>
            </a:endParaRPr>
          </a:p>
          <a:p>
            <a:r>
              <a:rPr lang="en-US" b="0" i="0">
                <a:solidFill>
                  <a:schemeClr val="accent1">
                    <a:lumMod val="40000"/>
                    <a:lumOff val="60000"/>
                  </a:schemeClr>
                </a:solidFill>
                <a:effectLst/>
                <a:latin typeface="Segoe UI Historic" panose="020B0502040204020203" pitchFamily="34" charset="0"/>
              </a:rPr>
              <a:t>       </a:t>
            </a:r>
            <a:r>
              <a:rPr lang="vi-VN" b="0" i="0">
                <a:solidFill>
                  <a:schemeClr val="accent1">
                    <a:lumMod val="40000"/>
                    <a:lumOff val="60000"/>
                  </a:schemeClr>
                </a:solidFill>
                <a:effectLst/>
                <a:latin typeface="Segoe UI Historic" panose="020B0502040204020203" pitchFamily="34" charset="0"/>
              </a:rPr>
              <a:t>Next</a:t>
            </a:r>
            <a:r>
              <a:rPr lang="vi-VN" b="0" i="0">
                <a:solidFill>
                  <a:schemeClr val="bg1"/>
                </a:solidFill>
                <a:effectLst/>
                <a:latin typeface="Segoe UI Historic" panose="020B0502040204020203" pitchFamily="34" charset="0"/>
              </a:rPr>
              <a:t>: mỗi link của một Danh sách liên kết có thể chứa một link tới next link và được gọi là Next.</a:t>
            </a:r>
            <a:endParaRPr lang="en-US" b="0" i="0">
              <a:solidFill>
                <a:schemeClr val="bg1"/>
              </a:solidFill>
              <a:effectLst/>
              <a:latin typeface="Segoe UI Historic" panose="020B0502040204020203" pitchFamily="34" charset="0"/>
            </a:endParaRPr>
          </a:p>
          <a:p>
            <a:r>
              <a:rPr lang="en-US" b="0" i="0">
                <a:solidFill>
                  <a:schemeClr val="accent1">
                    <a:lumMod val="40000"/>
                    <a:lumOff val="60000"/>
                  </a:schemeClr>
                </a:solidFill>
                <a:effectLst/>
                <a:latin typeface="Segoe UI Historic" panose="020B0502040204020203" pitchFamily="34" charset="0"/>
              </a:rPr>
              <a:t>       </a:t>
            </a:r>
            <a:r>
              <a:rPr lang="vi-VN" b="0" i="0">
                <a:solidFill>
                  <a:schemeClr val="accent1">
                    <a:lumMod val="40000"/>
                    <a:lumOff val="60000"/>
                  </a:schemeClr>
                </a:solidFill>
                <a:effectLst/>
                <a:latin typeface="Segoe UI Historic" panose="020B0502040204020203" pitchFamily="34" charset="0"/>
              </a:rPr>
              <a:t>Prev</a:t>
            </a:r>
            <a:r>
              <a:rPr lang="vi-VN" b="0" i="0">
                <a:solidFill>
                  <a:schemeClr val="bg1"/>
                </a:solidFill>
                <a:effectLst/>
                <a:latin typeface="Segoe UI Historic" panose="020B0502040204020203" pitchFamily="34" charset="0"/>
              </a:rPr>
              <a:t>: mỗi link của một Danh sách liên kết có thể chứa một link tới previous link và được gọi là Prev.</a:t>
            </a:r>
            <a:endParaRPr lang="en-US" b="0" i="0">
              <a:solidFill>
                <a:schemeClr val="bg1"/>
              </a:solidFill>
              <a:effectLst/>
              <a:latin typeface="Segoe UI Historic" panose="020B0502040204020203" pitchFamily="34" charset="0"/>
            </a:endParaRPr>
          </a:p>
          <a:p>
            <a:r>
              <a:rPr lang="en-US" b="0" i="0">
                <a:solidFill>
                  <a:schemeClr val="accent1">
                    <a:lumMod val="40000"/>
                    <a:lumOff val="60000"/>
                  </a:schemeClr>
                </a:solidFill>
                <a:effectLst/>
                <a:latin typeface="Segoe UI Historic" panose="020B0502040204020203" pitchFamily="34" charset="0"/>
              </a:rPr>
              <a:t>       </a:t>
            </a:r>
            <a:r>
              <a:rPr lang="vi-VN" b="0" i="0">
                <a:solidFill>
                  <a:schemeClr val="accent1">
                    <a:lumMod val="40000"/>
                    <a:lumOff val="60000"/>
                  </a:schemeClr>
                </a:solidFill>
                <a:effectLst/>
                <a:latin typeface="Segoe UI Historic" panose="020B0502040204020203" pitchFamily="34" charset="0"/>
              </a:rPr>
              <a:t>pHead và pTail</a:t>
            </a:r>
            <a:r>
              <a:rPr lang="vi-VN" b="0" i="0">
                <a:solidFill>
                  <a:schemeClr val="bg1"/>
                </a:solidFill>
                <a:effectLst/>
                <a:latin typeface="Segoe UI Historic" panose="020B0502040204020203" pitchFamily="34" charset="0"/>
              </a:rPr>
              <a:t>: một Danh sách liên kết chứa link kết nối tới first link được gọi là pHead và tới last link được gọi là pTail.</a:t>
            </a:r>
            <a:endParaRPr lang="en-US">
              <a:solidFill>
                <a:schemeClr val="bg1"/>
              </a:solidFill>
            </a:endParaRPr>
          </a:p>
          <a:p>
            <a:endParaRPr lang="en-US"/>
          </a:p>
        </p:txBody>
      </p:sp>
      <p:sp>
        <p:nvSpPr>
          <p:cNvPr id="28" name="TextBox 27">
            <a:extLst>
              <a:ext uri="{FF2B5EF4-FFF2-40B4-BE49-F238E27FC236}">
                <a16:creationId xmlns:a16="http://schemas.microsoft.com/office/drawing/2014/main" id="{3AFCBAC4-787F-4AAB-98D8-F3BA65A3D57F}"/>
              </a:ext>
            </a:extLst>
          </p:cNvPr>
          <p:cNvSpPr txBox="1"/>
          <p:nvPr/>
        </p:nvSpPr>
        <p:spPr>
          <a:xfrm>
            <a:off x="773112" y="2295859"/>
            <a:ext cx="2079415" cy="369332"/>
          </a:xfrm>
          <a:prstGeom prst="rect">
            <a:avLst/>
          </a:prstGeom>
          <a:noFill/>
        </p:spPr>
        <p:txBody>
          <a:bodyPr wrap="none" rtlCol="0">
            <a:spAutoFit/>
          </a:bodyPr>
          <a:lstStyle/>
          <a:p>
            <a:r>
              <a:rPr lang="en-US" b="1">
                <a:solidFill>
                  <a:schemeClr val="accent1"/>
                </a:solidFill>
              </a:rPr>
              <a:t>1.2. Các thành phần</a:t>
            </a:r>
          </a:p>
        </p:txBody>
      </p:sp>
    </p:spTree>
    <p:extLst>
      <p:ext uri="{BB962C8B-B14F-4D97-AF65-F5344CB8AC3E}">
        <p14:creationId xmlns:p14="http://schemas.microsoft.com/office/powerpoint/2010/main" val="4183460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grpSp>
        <p:nvGrpSpPr>
          <p:cNvPr id="31" name="Group 30">
            <a:extLst>
              <a:ext uri="{FF2B5EF4-FFF2-40B4-BE49-F238E27FC236}">
                <a16:creationId xmlns:a16="http://schemas.microsoft.com/office/drawing/2014/main" id="{AE30AC85-072A-4BBE-AF94-2125C44937A7}"/>
              </a:ext>
            </a:extLst>
          </p:cNvPr>
          <p:cNvGrpSpPr/>
          <p:nvPr/>
        </p:nvGrpSpPr>
        <p:grpSpPr>
          <a:xfrm>
            <a:off x="947520" y="1385661"/>
            <a:ext cx="7248960" cy="2373766"/>
            <a:chOff x="971600" y="1762095"/>
            <a:chExt cx="7248960" cy="2373766"/>
          </a:xfrm>
        </p:grpSpPr>
        <p:grpSp>
          <p:nvGrpSpPr>
            <p:cNvPr id="32" name="Group 31">
              <a:extLst>
                <a:ext uri="{FF2B5EF4-FFF2-40B4-BE49-F238E27FC236}">
                  <a16:creationId xmlns:a16="http://schemas.microsoft.com/office/drawing/2014/main" id="{2A8F85DF-0F2C-40C8-9145-84953C328186}"/>
                </a:ext>
              </a:extLst>
            </p:cNvPr>
            <p:cNvGrpSpPr/>
            <p:nvPr/>
          </p:nvGrpSpPr>
          <p:grpSpPr>
            <a:xfrm>
              <a:off x="4350145" y="2454605"/>
              <a:ext cx="519052" cy="183854"/>
              <a:chOff x="4350145" y="2454605"/>
              <a:chExt cx="519052" cy="183854"/>
            </a:xfrm>
          </p:grpSpPr>
          <p:cxnSp>
            <p:nvCxnSpPr>
              <p:cNvPr id="60" name="Straight Arrow Connector 59">
                <a:extLst>
                  <a:ext uri="{FF2B5EF4-FFF2-40B4-BE49-F238E27FC236}">
                    <a16:creationId xmlns:a16="http://schemas.microsoft.com/office/drawing/2014/main" id="{437ABBB4-7AF0-48C9-972F-39F3F66926DD}"/>
                  </a:ext>
                </a:extLst>
              </p:cNvPr>
              <p:cNvCxnSpPr/>
              <p:nvPr/>
            </p:nvCxnSpPr>
            <p:spPr>
              <a:xfrm flipH="1">
                <a:off x="4350145" y="2638459"/>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61" name="Straight Arrow Connector 60">
                <a:extLst>
                  <a:ext uri="{FF2B5EF4-FFF2-40B4-BE49-F238E27FC236}">
                    <a16:creationId xmlns:a16="http://schemas.microsoft.com/office/drawing/2014/main" id="{0615AC55-BE08-4E1E-A8D6-45A8BA0BF035}"/>
                  </a:ext>
                </a:extLst>
              </p:cNvPr>
              <p:cNvCxnSpPr/>
              <p:nvPr/>
            </p:nvCxnSpPr>
            <p:spPr>
              <a:xfrm>
                <a:off x="4350145" y="2454605"/>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F727AF7B-3600-4745-9383-CE05111B1FB6}"/>
                </a:ext>
              </a:extLst>
            </p:cNvPr>
            <p:cNvGrpSpPr/>
            <p:nvPr/>
          </p:nvGrpSpPr>
          <p:grpSpPr>
            <a:xfrm>
              <a:off x="5712656" y="2454031"/>
              <a:ext cx="519052" cy="183854"/>
              <a:chOff x="5712656" y="2454031"/>
              <a:chExt cx="519052" cy="183854"/>
            </a:xfrm>
          </p:grpSpPr>
          <p:cxnSp>
            <p:nvCxnSpPr>
              <p:cNvPr id="58" name="Straight Arrow Connector 57">
                <a:extLst>
                  <a:ext uri="{FF2B5EF4-FFF2-40B4-BE49-F238E27FC236}">
                    <a16:creationId xmlns:a16="http://schemas.microsoft.com/office/drawing/2014/main" id="{5AEACE5D-F61F-4A5B-AA85-89A226E5A067}"/>
                  </a:ext>
                </a:extLst>
              </p:cNvPr>
              <p:cNvCxnSpPr/>
              <p:nvPr/>
            </p:nvCxnSpPr>
            <p:spPr>
              <a:xfrm flipH="1">
                <a:off x="5712656" y="2637885"/>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3DD0BD88-605C-485B-8303-70731FEC5564}"/>
                  </a:ext>
                </a:extLst>
              </p:cNvPr>
              <p:cNvCxnSpPr/>
              <p:nvPr/>
            </p:nvCxnSpPr>
            <p:spPr>
              <a:xfrm>
                <a:off x="5712656" y="2454031"/>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grpSp>
        <p:grpSp>
          <p:nvGrpSpPr>
            <p:cNvPr id="34" name="Group 33">
              <a:extLst>
                <a:ext uri="{FF2B5EF4-FFF2-40B4-BE49-F238E27FC236}">
                  <a16:creationId xmlns:a16="http://schemas.microsoft.com/office/drawing/2014/main" id="{294DFEA0-5375-4565-8150-30D37BB75D32}"/>
                </a:ext>
              </a:extLst>
            </p:cNvPr>
            <p:cNvGrpSpPr/>
            <p:nvPr/>
          </p:nvGrpSpPr>
          <p:grpSpPr>
            <a:xfrm>
              <a:off x="1043608" y="2281972"/>
              <a:ext cx="7176952" cy="521622"/>
              <a:chOff x="1043608" y="2281972"/>
              <a:chExt cx="7176952" cy="521622"/>
            </a:xfrm>
          </p:grpSpPr>
          <p:sp>
            <p:nvSpPr>
              <p:cNvPr id="48" name="Flowchart: Predefined Process 47">
                <a:extLst>
                  <a:ext uri="{FF2B5EF4-FFF2-40B4-BE49-F238E27FC236}">
                    <a16:creationId xmlns:a16="http://schemas.microsoft.com/office/drawing/2014/main" id="{129962E8-DC68-4687-B4CA-47D9FC49B03D}"/>
                  </a:ext>
                </a:extLst>
              </p:cNvPr>
              <p:cNvSpPr/>
              <p:nvPr/>
            </p:nvSpPr>
            <p:spPr>
              <a:xfrm>
                <a:off x="2144175"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D1</a:t>
                </a:r>
              </a:p>
            </p:txBody>
          </p:sp>
          <p:sp>
            <p:nvSpPr>
              <p:cNvPr id="49" name="Flowchart: Predefined Process 48">
                <a:extLst>
                  <a:ext uri="{FF2B5EF4-FFF2-40B4-BE49-F238E27FC236}">
                    <a16:creationId xmlns:a16="http://schemas.microsoft.com/office/drawing/2014/main" id="{E3E30DE5-2AD1-41C5-A685-D0D08947D34F}"/>
                  </a:ext>
                </a:extLst>
              </p:cNvPr>
              <p:cNvSpPr/>
              <p:nvPr/>
            </p:nvSpPr>
            <p:spPr>
              <a:xfrm>
                <a:off x="3506686"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D2</a:t>
                </a:r>
              </a:p>
            </p:txBody>
          </p:sp>
          <p:sp>
            <p:nvSpPr>
              <p:cNvPr id="50" name="Flowchart: Predefined Process 49">
                <a:extLst>
                  <a:ext uri="{FF2B5EF4-FFF2-40B4-BE49-F238E27FC236}">
                    <a16:creationId xmlns:a16="http://schemas.microsoft.com/office/drawing/2014/main" id="{7F474457-0C7D-4704-9918-8ADC7E846508}"/>
                  </a:ext>
                </a:extLst>
              </p:cNvPr>
              <p:cNvSpPr/>
              <p:nvPr/>
            </p:nvSpPr>
            <p:spPr>
              <a:xfrm>
                <a:off x="4869197"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D3</a:t>
                </a:r>
              </a:p>
            </p:txBody>
          </p:sp>
          <p:sp>
            <p:nvSpPr>
              <p:cNvPr id="51" name="Flowchart: Predefined Process 50">
                <a:extLst>
                  <a:ext uri="{FF2B5EF4-FFF2-40B4-BE49-F238E27FC236}">
                    <a16:creationId xmlns:a16="http://schemas.microsoft.com/office/drawing/2014/main" id="{2840DEBE-CEF7-4948-B643-A0FD437FF1AC}"/>
                  </a:ext>
                </a:extLst>
              </p:cNvPr>
              <p:cNvSpPr/>
              <p:nvPr/>
            </p:nvSpPr>
            <p:spPr>
              <a:xfrm>
                <a:off x="6231708" y="2281972"/>
                <a:ext cx="843459" cy="504056"/>
              </a:xfrm>
              <a:prstGeom prst="flowChartPredefined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D4</a:t>
                </a:r>
              </a:p>
            </p:txBody>
          </p:sp>
          <p:cxnSp>
            <p:nvCxnSpPr>
              <p:cNvPr id="52" name="Straight Arrow Connector 51">
                <a:extLst>
                  <a:ext uri="{FF2B5EF4-FFF2-40B4-BE49-F238E27FC236}">
                    <a16:creationId xmlns:a16="http://schemas.microsoft.com/office/drawing/2014/main" id="{D88FEB73-AD9C-4BE5-8F3C-8B3E396483B3}"/>
                  </a:ext>
                </a:extLst>
              </p:cNvPr>
              <p:cNvCxnSpPr/>
              <p:nvPr/>
            </p:nvCxnSpPr>
            <p:spPr>
              <a:xfrm>
                <a:off x="2987634" y="2425988"/>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5E770C8F-0BAE-4530-A4F1-65998C4131C0}"/>
                  </a:ext>
                </a:extLst>
              </p:cNvPr>
              <p:cNvCxnSpPr/>
              <p:nvPr/>
            </p:nvCxnSpPr>
            <p:spPr>
              <a:xfrm flipH="1">
                <a:off x="2987634" y="2642012"/>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237706A3-0D3A-4FBD-929F-EFB7C858908C}"/>
                  </a:ext>
                </a:extLst>
              </p:cNvPr>
              <p:cNvCxnSpPr/>
              <p:nvPr/>
            </p:nvCxnSpPr>
            <p:spPr>
              <a:xfrm flipH="1">
                <a:off x="1625123" y="2638459"/>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cxnSp>
            <p:nvCxnSpPr>
              <p:cNvPr id="55" name="Straight Arrow Connector 54">
                <a:extLst>
                  <a:ext uri="{FF2B5EF4-FFF2-40B4-BE49-F238E27FC236}">
                    <a16:creationId xmlns:a16="http://schemas.microsoft.com/office/drawing/2014/main" id="{A029406E-02CD-405E-AF61-19E9B0282417}"/>
                  </a:ext>
                </a:extLst>
              </p:cNvPr>
              <p:cNvCxnSpPr/>
              <p:nvPr/>
            </p:nvCxnSpPr>
            <p:spPr>
              <a:xfrm>
                <a:off x="7075167" y="2454031"/>
                <a:ext cx="519052" cy="0"/>
              </a:xfrm>
              <a:prstGeom prst="straightConnector1">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56" name="TextBox 55">
                <a:extLst>
                  <a:ext uri="{FF2B5EF4-FFF2-40B4-BE49-F238E27FC236}">
                    <a16:creationId xmlns:a16="http://schemas.microsoft.com/office/drawing/2014/main" id="{735F6B43-E1E4-4C37-877E-86DDFEFD8A5B}"/>
                  </a:ext>
                </a:extLst>
              </p:cNvPr>
              <p:cNvSpPr txBox="1"/>
              <p:nvPr/>
            </p:nvSpPr>
            <p:spPr>
              <a:xfrm>
                <a:off x="1043608" y="2480429"/>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sp>
            <p:nvSpPr>
              <p:cNvPr id="57" name="TextBox 56">
                <a:extLst>
                  <a:ext uri="{FF2B5EF4-FFF2-40B4-BE49-F238E27FC236}">
                    <a16:creationId xmlns:a16="http://schemas.microsoft.com/office/drawing/2014/main" id="{7D18C145-F68F-472E-97B3-FA5B98EDDAD7}"/>
                  </a:ext>
                </a:extLst>
              </p:cNvPr>
              <p:cNvSpPr txBox="1"/>
              <p:nvPr/>
            </p:nvSpPr>
            <p:spPr>
              <a:xfrm>
                <a:off x="7550668" y="2292448"/>
                <a:ext cx="669892"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NULL</a:t>
                </a:r>
              </a:p>
            </p:txBody>
          </p:sp>
        </p:grpSp>
        <p:cxnSp>
          <p:nvCxnSpPr>
            <p:cNvPr id="35" name="Elbow Connector 48">
              <a:extLst>
                <a:ext uri="{FF2B5EF4-FFF2-40B4-BE49-F238E27FC236}">
                  <a16:creationId xmlns:a16="http://schemas.microsoft.com/office/drawing/2014/main" id="{640B9D14-A762-4DC8-9073-1975ED26C2F8}"/>
                </a:ext>
              </a:extLst>
            </p:cNvPr>
            <p:cNvCxnSpPr/>
            <p:nvPr/>
          </p:nvCxnSpPr>
          <p:spPr>
            <a:xfrm rot="10800000">
              <a:off x="1625124" y="1923678"/>
              <a:ext cx="858647" cy="288032"/>
            </a:xfrm>
            <a:prstGeom prst="bentConnector3">
              <a:avLst>
                <a:gd name="adj1" fmla="val -68"/>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6" name="TextBox 35">
              <a:extLst>
                <a:ext uri="{FF2B5EF4-FFF2-40B4-BE49-F238E27FC236}">
                  <a16:creationId xmlns:a16="http://schemas.microsoft.com/office/drawing/2014/main" id="{1CD5A763-4070-4B36-BFEE-5B645B5E71E8}"/>
                </a:ext>
              </a:extLst>
            </p:cNvPr>
            <p:cNvSpPr txBox="1"/>
            <p:nvPr/>
          </p:nvSpPr>
          <p:spPr>
            <a:xfrm>
              <a:off x="971600" y="1762095"/>
              <a:ext cx="74190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pHead</a:t>
              </a:r>
            </a:p>
          </p:txBody>
        </p:sp>
        <p:cxnSp>
          <p:nvCxnSpPr>
            <p:cNvPr id="37" name="Elbow Connector 58">
              <a:extLst>
                <a:ext uri="{FF2B5EF4-FFF2-40B4-BE49-F238E27FC236}">
                  <a16:creationId xmlns:a16="http://schemas.microsoft.com/office/drawing/2014/main" id="{B5578176-6DC3-4ABC-A141-0DB6DDDD663B}"/>
                </a:ext>
              </a:extLst>
            </p:cNvPr>
            <p:cNvCxnSpPr>
              <a:endCxn id="38" idx="1"/>
            </p:cNvCxnSpPr>
            <p:nvPr/>
          </p:nvCxnSpPr>
          <p:spPr>
            <a:xfrm>
              <a:off x="6680612" y="2880326"/>
              <a:ext cx="954058" cy="267488"/>
            </a:xfrm>
            <a:prstGeom prst="bentConnector3">
              <a:avLst>
                <a:gd name="adj1" fmla="val -304"/>
              </a:avLst>
            </a:prstGeom>
            <a:ln w="19050">
              <a:solidFill>
                <a:srgbClr val="FFFF00"/>
              </a:solidFill>
              <a:tailEnd type="arrow"/>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7FEE021B-F526-4F71-B35E-223C566ACF3F}"/>
                </a:ext>
              </a:extLst>
            </p:cNvPr>
            <p:cNvSpPr txBox="1"/>
            <p:nvPr/>
          </p:nvSpPr>
          <p:spPr>
            <a:xfrm>
              <a:off x="7634670" y="2986231"/>
              <a:ext cx="585890" cy="323165"/>
            </a:xfrm>
            <a:prstGeom prst="rect">
              <a:avLst/>
            </a:prstGeom>
            <a:noFill/>
          </p:spPr>
          <p:txBody>
            <a:bodyPr wrap="square" rtlCol="0">
              <a:spAutoFit/>
            </a:bodyPr>
            <a:lstStyle/>
            <a:p>
              <a:r>
                <a:rPr lang="en-US" sz="1500" b="1">
                  <a:solidFill>
                    <a:schemeClr val="bg1"/>
                  </a:solidFill>
                  <a:latin typeface="Calibri" panose="020F0502020204030204" pitchFamily="34" charset="0"/>
                  <a:cs typeface="Calibri" panose="020F0502020204030204" pitchFamily="34" charset="0"/>
                </a:rPr>
                <a:t>pTail</a:t>
              </a:r>
            </a:p>
          </p:txBody>
        </p:sp>
        <p:sp>
          <p:nvSpPr>
            <p:cNvPr id="39" name="Oval 38">
              <a:extLst>
                <a:ext uri="{FF2B5EF4-FFF2-40B4-BE49-F238E27FC236}">
                  <a16:creationId xmlns:a16="http://schemas.microsoft.com/office/drawing/2014/main" id="{E35433BB-6154-4500-A12A-520F51121701}"/>
                </a:ext>
              </a:extLst>
            </p:cNvPr>
            <p:cNvSpPr/>
            <p:nvPr/>
          </p:nvSpPr>
          <p:spPr>
            <a:xfrm>
              <a:off x="2385883" y="2355726"/>
              <a:ext cx="360040" cy="360040"/>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A6FBFBCC-6297-4357-8C71-C5A89D03C80A}"/>
                </a:ext>
              </a:extLst>
            </p:cNvPr>
            <p:cNvCxnSpPr>
              <a:stCxn id="39" idx="4"/>
            </p:cNvCxnSpPr>
            <p:nvPr/>
          </p:nvCxnSpPr>
          <p:spPr>
            <a:xfrm>
              <a:off x="2565903" y="2715766"/>
              <a:ext cx="0" cy="792088"/>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33A28E-5F6C-420C-A177-F3ED57F916F0}"/>
                </a:ext>
              </a:extLst>
            </p:cNvPr>
            <p:cNvSpPr/>
            <p:nvPr/>
          </p:nvSpPr>
          <p:spPr>
            <a:xfrm>
              <a:off x="2027206" y="3579862"/>
              <a:ext cx="1077393" cy="432048"/>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Info</a:t>
              </a:r>
            </a:p>
          </p:txBody>
        </p:sp>
        <p:cxnSp>
          <p:nvCxnSpPr>
            <p:cNvPr id="42" name="Straight Arrow Connector 41">
              <a:extLst>
                <a:ext uri="{FF2B5EF4-FFF2-40B4-BE49-F238E27FC236}">
                  <a16:creationId xmlns:a16="http://schemas.microsoft.com/office/drawing/2014/main" id="{93185EFD-12F9-4672-B828-4696FD529E32}"/>
                </a:ext>
              </a:extLst>
            </p:cNvPr>
            <p:cNvCxnSpPr/>
            <p:nvPr/>
          </p:nvCxnSpPr>
          <p:spPr>
            <a:xfrm>
              <a:off x="4644008" y="2787774"/>
              <a:ext cx="0" cy="792088"/>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A278122-703C-4874-8E11-529AFC0426E8}"/>
                </a:ext>
              </a:extLst>
            </p:cNvPr>
            <p:cNvSpPr/>
            <p:nvPr/>
          </p:nvSpPr>
          <p:spPr>
            <a:xfrm>
              <a:off x="4304319" y="2511002"/>
              <a:ext cx="610704" cy="275026"/>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C8B9290F-4DF5-4E97-AD43-664602EE25EE}"/>
                </a:ext>
              </a:extLst>
            </p:cNvPr>
            <p:cNvSpPr/>
            <p:nvPr/>
          </p:nvSpPr>
          <p:spPr>
            <a:xfrm>
              <a:off x="5441467" y="3494642"/>
              <a:ext cx="1077393" cy="432048"/>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Next</a:t>
              </a:r>
            </a:p>
          </p:txBody>
        </p:sp>
        <p:sp>
          <p:nvSpPr>
            <p:cNvPr id="45" name="Oval 44">
              <a:extLst>
                <a:ext uri="{FF2B5EF4-FFF2-40B4-BE49-F238E27FC236}">
                  <a16:creationId xmlns:a16="http://schemas.microsoft.com/office/drawing/2014/main" id="{8729BB86-504C-44AC-9BF4-E3F3519358FA}"/>
                </a:ext>
              </a:extLst>
            </p:cNvPr>
            <p:cNvSpPr/>
            <p:nvPr/>
          </p:nvSpPr>
          <p:spPr>
            <a:xfrm>
              <a:off x="5656936" y="2300064"/>
              <a:ext cx="610704" cy="275026"/>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6" name="Straight Arrow Connector 45">
              <a:extLst>
                <a:ext uri="{FF2B5EF4-FFF2-40B4-BE49-F238E27FC236}">
                  <a16:creationId xmlns:a16="http://schemas.microsoft.com/office/drawing/2014/main" id="{85E06996-A81F-4A5C-AAB2-E5B1F78972AC}"/>
                </a:ext>
              </a:extLst>
            </p:cNvPr>
            <p:cNvCxnSpPr/>
            <p:nvPr/>
          </p:nvCxnSpPr>
          <p:spPr>
            <a:xfrm>
              <a:off x="5980164" y="2588033"/>
              <a:ext cx="0" cy="792088"/>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2E73F86-5B4C-46F8-BFDB-4513E291ECF1}"/>
                </a:ext>
              </a:extLst>
            </p:cNvPr>
            <p:cNvSpPr/>
            <p:nvPr/>
          </p:nvSpPr>
          <p:spPr>
            <a:xfrm>
              <a:off x="4105311" y="3703813"/>
              <a:ext cx="1077393" cy="432048"/>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Prev</a:t>
              </a:r>
            </a:p>
          </p:txBody>
        </p:sp>
      </p:grpSp>
      <p:sp>
        <p:nvSpPr>
          <p:cNvPr id="62" name="TextBox 61">
            <a:extLst>
              <a:ext uri="{FF2B5EF4-FFF2-40B4-BE49-F238E27FC236}">
                <a16:creationId xmlns:a16="http://schemas.microsoft.com/office/drawing/2014/main" id="{6147C21F-EDDF-4601-A22B-444B28D518F8}"/>
              </a:ext>
            </a:extLst>
          </p:cNvPr>
          <p:cNvSpPr txBox="1"/>
          <p:nvPr/>
        </p:nvSpPr>
        <p:spPr>
          <a:xfrm>
            <a:off x="827584" y="755616"/>
            <a:ext cx="2412840" cy="369332"/>
          </a:xfrm>
          <a:prstGeom prst="rect">
            <a:avLst/>
          </a:prstGeom>
          <a:noFill/>
        </p:spPr>
        <p:txBody>
          <a:bodyPr wrap="none" rtlCol="0">
            <a:spAutoFit/>
          </a:bodyPr>
          <a:lstStyle/>
          <a:p>
            <a:r>
              <a:rPr lang="en-US" b="1">
                <a:solidFill>
                  <a:schemeClr val="accent1"/>
                </a:solidFill>
              </a:rPr>
              <a:t>1.3. Hình ảnh minh hoạ</a:t>
            </a:r>
          </a:p>
        </p:txBody>
      </p:sp>
    </p:spTree>
    <p:extLst>
      <p:ext uri="{BB962C8B-B14F-4D97-AF65-F5344CB8AC3E}">
        <p14:creationId xmlns:p14="http://schemas.microsoft.com/office/powerpoint/2010/main" val="1817066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a:fillRect/>
          </a:stretch>
        </p:blipFill>
        <p:spPr>
          <a:xfrm>
            <a:off x="4939177" y="1989288"/>
            <a:ext cx="1440160" cy="2232248"/>
          </a:xfrm>
          <a:prstGeom prst="rect">
            <a:avLst/>
          </a:prstGeom>
        </p:spPr>
      </p:pic>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a:fillRect/>
          </a:stretch>
        </p:blipFill>
        <p:spPr>
          <a:xfrm>
            <a:off x="3815916" y="160276"/>
            <a:ext cx="3096344" cy="1008112"/>
          </a:xfrm>
          <a:prstGeom prst="rect">
            <a:avLst/>
          </a:prstGeom>
        </p:spPr>
      </p:pic>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a:fillRect/>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lIns="68556" tIns="34278" rIns="68556" bIns="34278" anchor="ctr"/>
            <a:lstStyle/>
            <a:p>
              <a:pPr algn="ctr"/>
              <a:endParaRPr lang="zh-CN" altLang="zh-CN">
                <a:solidFill>
                  <a:srgbClr val="FFFFFF"/>
                </a:solidFill>
                <a:latin typeface="Yeseva One" panose="00000500000000000000" charset="0"/>
                <a:cs typeface="Yeseva One" panose="00000500000000000000" charset="0"/>
                <a:sym typeface="Yeseva One" panose="00000500000000000000" charset="0"/>
              </a:endParaRPr>
            </a:p>
          </p:txBody>
        </p:sp>
        <p:sp>
          <p:nvSpPr>
            <p:cNvPr id="292" name="文本框 19"/>
            <p:cNvSpPr>
              <a:spLocks noChangeArrowheads="1"/>
            </p:cNvSpPr>
            <p:nvPr/>
          </p:nvSpPr>
          <p:spPr bwMode="auto">
            <a:xfrm>
              <a:off x="3233701" y="2876426"/>
              <a:ext cx="335827"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rPr>
                <a:t>2</a:t>
              </a:r>
              <a:endParaRPr lang="zh-CN" altLang="en-US" b="1" dirty="0">
                <a:solidFill>
                  <a:schemeClr val="bg1"/>
                </a:solidFill>
                <a:latin typeface="Yeseva One" panose="00000500000000000000" charset="0"/>
                <a:ea typeface="Yeseva One" panose="00000500000000000000" charset="0"/>
                <a:cs typeface="Yeseva One" panose="00000500000000000000" charset="0"/>
                <a:sym typeface="Yeseva One" panose="00000500000000000000" charset="0"/>
              </a:endParaRPr>
            </a:p>
          </p:txBody>
        </p:sp>
      </p:grpSp>
      <p:sp>
        <p:nvSpPr>
          <p:cNvPr id="309" name="TextBox 308"/>
          <p:cNvSpPr txBox="1"/>
          <p:nvPr/>
        </p:nvSpPr>
        <p:spPr>
          <a:xfrm>
            <a:off x="2051720" y="2351519"/>
            <a:ext cx="1112777" cy="400095"/>
          </a:xfrm>
          <a:prstGeom prst="rect">
            <a:avLst/>
          </a:prstGeom>
          <a:noFill/>
        </p:spPr>
        <p:txBody>
          <a:bodyPr wrap="none" lIns="91426" tIns="45713" rIns="91426" bIns="45713" rtlCol="0">
            <a:spAutoFit/>
          </a:bodyPr>
          <a:lstStyle/>
          <a:p>
            <a:pPr algn="l"/>
            <a:r>
              <a:rPr lang="en-US" altLang="zh-CN" sz="2000" b="1">
                <a:solidFill>
                  <a:schemeClr val="accent1"/>
                </a:solidFill>
                <a:latin typeface="Yeseva One" panose="00000500000000000000" charset="0"/>
                <a:ea typeface="Yeseva One" panose="00000500000000000000" charset="0"/>
                <a:cs typeface="Yeseva One" panose="00000500000000000000" charset="0"/>
              </a:rPr>
              <a:t>Khai báo</a:t>
            </a:r>
            <a:endParaRPr lang="zh-CN" altLang="en-US" sz="2000" b="1" dirty="0">
              <a:solidFill>
                <a:schemeClr val="accent1"/>
              </a:solidFill>
              <a:latin typeface="Yeseva One" panose="00000500000000000000" charset="0"/>
              <a:ea typeface="Yeseva One" panose="00000500000000000000" charset="0"/>
              <a:cs typeface="Yeseva One" panose="00000500000000000000" charset="0"/>
            </a:endParaRPr>
          </a:p>
        </p:txBody>
      </p:sp>
      <p:sp>
        <p:nvSpPr>
          <p:cNvPr id="22" name="文本框 21"/>
          <p:cNvSpPr txBox="1"/>
          <p:nvPr/>
        </p:nvSpPr>
        <p:spPr>
          <a:xfrm>
            <a:off x="2089560" y="2926639"/>
            <a:ext cx="2482440" cy="584775"/>
          </a:xfrm>
          <a:prstGeom prst="rect">
            <a:avLst/>
          </a:prstGeom>
          <a:noFill/>
        </p:spPr>
        <p:txBody>
          <a:bodyPr wrap="square" rtlCol="0">
            <a:spAutoFit/>
          </a:bodyPr>
          <a:lstStyle/>
          <a:p>
            <a:r>
              <a:rPr lang="en-US" sz="1600">
                <a:solidFill>
                  <a:schemeClr val="bg1"/>
                </a:solidFill>
              </a:rPr>
              <a:t>Khai báo khởi tạo danh sách liên kết kép</a:t>
            </a:r>
          </a:p>
        </p:txBody>
      </p:sp>
    </p:spTree>
    <p:extLst>
      <p:ext uri="{BB962C8B-B14F-4D97-AF65-F5344CB8AC3E}">
        <p14:creationId xmlns:p14="http://schemas.microsoft.com/office/powerpoint/2010/main" val="34445069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309"/>
                                        </p:tgtEl>
                                        <p:attrNameLst>
                                          <p:attrName>style.visibility</p:attrName>
                                        </p:attrNameLst>
                                      </p:cBhvr>
                                      <p:to>
                                        <p:strVal val="visible"/>
                                      </p:to>
                                    </p:set>
                                    <p:anim calcmode="lin" valueType="num">
                                      <p:cBhvr additive="base">
                                        <p:cTn id="25" dur="250" fill="hold"/>
                                        <p:tgtEl>
                                          <p:spTgt spid="309"/>
                                        </p:tgtEl>
                                        <p:attrNameLst>
                                          <p:attrName>ppt_x</p:attrName>
                                        </p:attrNameLst>
                                      </p:cBhvr>
                                      <p:tavLst>
                                        <p:tav tm="0">
                                          <p:val>
                                            <p:strVal val="1+#ppt_w/2"/>
                                          </p:val>
                                        </p:tav>
                                        <p:tav tm="100000">
                                          <p:val>
                                            <p:strVal val="#ppt_x"/>
                                          </p:val>
                                        </p:tav>
                                      </p:tavLst>
                                    </p:anim>
                                    <p:anim calcmode="lin" valueType="num">
                                      <p:cBhvr additive="base">
                                        <p:cTn id="26" dur="250" fill="hold"/>
                                        <p:tgtEl>
                                          <p:spTgt spid="309"/>
                                        </p:tgtEl>
                                        <p:attrNameLst>
                                          <p:attrName>ppt_y</p:attrName>
                                        </p:attrNameLst>
                                      </p:cBhvr>
                                      <p:tavLst>
                                        <p:tav tm="0">
                                          <p:val>
                                            <p:strVal val="#ppt_y"/>
                                          </p:val>
                                        </p:tav>
                                        <p:tav tm="100000">
                                          <p:val>
                                            <p:strVal val="#ppt_y"/>
                                          </p:val>
                                        </p:tav>
                                      </p:tavLst>
                                    </p:anim>
                                  </p:childTnLst>
                                </p:cTn>
                              </p:par>
                            </p:childTnLst>
                          </p:cTn>
                        </p:par>
                        <p:par>
                          <p:cTn id="27" fill="hold">
                            <p:stCondLst>
                              <p:cond delay="2750"/>
                            </p:stCondLst>
                            <p:childTnLst>
                              <p:par>
                                <p:cTn id="28" presetID="42"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8" name="Rectangle 7">
            <a:extLst>
              <a:ext uri="{FF2B5EF4-FFF2-40B4-BE49-F238E27FC236}">
                <a16:creationId xmlns:a16="http://schemas.microsoft.com/office/drawing/2014/main" id="{24C7A200-6136-4C7C-A187-94156B3F125E}"/>
              </a:ext>
            </a:extLst>
          </p:cNvPr>
          <p:cNvSpPr/>
          <p:nvPr/>
        </p:nvSpPr>
        <p:spPr>
          <a:xfrm>
            <a:off x="5234217" y="196280"/>
            <a:ext cx="3348372" cy="410445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b="0">
                <a:solidFill>
                  <a:srgbClr val="FF79C6"/>
                </a:solidFill>
                <a:effectLst/>
                <a:latin typeface="Fira Code" panose="020B0809050000020004" pitchFamily="49" charset="0"/>
              </a:rPr>
              <a:t>typedef</a:t>
            </a:r>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struct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a:t>
            </a:r>
            <a:r>
              <a:rPr lang="en-US" b="0">
                <a:solidFill>
                  <a:srgbClr val="F8F8F2"/>
                </a:solidFill>
                <a:effectLst/>
                <a:latin typeface="Fira Code" panose="020B0809050000020004" pitchFamily="49" charset="0"/>
              </a:rPr>
              <a:t> {</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SINHVIEN</a:t>
            </a:r>
            <a:r>
              <a:rPr lang="en-US" b="0">
                <a:solidFill>
                  <a:srgbClr val="F8F8F2"/>
                </a:solidFill>
                <a:effectLst/>
                <a:latin typeface="Fira Code" panose="020B0809050000020004" pitchFamily="49" charset="0"/>
              </a:rPr>
              <a:t> info;</a:t>
            </a:r>
          </a:p>
          <a:p>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struct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a:t>
            </a:r>
            <a:r>
              <a:rPr lang="en-US" b="0">
                <a:solidFill>
                  <a:srgbClr val="FF79C6"/>
                </a:solidFill>
                <a:effectLst/>
                <a:latin typeface="Fira Code" panose="020B0809050000020004" pitchFamily="49" charset="0"/>
              </a:rPr>
              <a:t>*</a:t>
            </a:r>
            <a:r>
              <a:rPr lang="en-US" b="0">
                <a:solidFill>
                  <a:srgbClr val="F8F8F2"/>
                </a:solidFill>
                <a:effectLst/>
                <a:latin typeface="Fira Code" panose="020B0809050000020004" pitchFamily="49" charset="0"/>
              </a:rPr>
              <a:t> prev;</a:t>
            </a:r>
          </a:p>
          <a:p>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struct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a:t>
            </a:r>
            <a:r>
              <a:rPr lang="en-US" b="0">
                <a:solidFill>
                  <a:srgbClr val="FF79C6"/>
                </a:solidFill>
                <a:effectLst/>
                <a:latin typeface="Fira Code" panose="020B0809050000020004" pitchFamily="49" charset="0"/>
              </a:rPr>
              <a:t>*</a:t>
            </a:r>
            <a:r>
              <a:rPr lang="en-US" b="0">
                <a:solidFill>
                  <a:srgbClr val="F8F8F2"/>
                </a:solidFill>
                <a:effectLst/>
                <a:latin typeface="Fira Code" panose="020B0809050000020004" pitchFamily="49" charset="0"/>
              </a:rPr>
              <a:t> next;</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a:t>
            </a:r>
            <a:r>
              <a:rPr lang="en-US" b="0">
                <a:solidFill>
                  <a:srgbClr val="F8F8F2"/>
                </a:solidFill>
                <a:effectLst/>
                <a:latin typeface="Fira Code" panose="020B0809050000020004" pitchFamily="49" charset="0"/>
              </a:rPr>
              <a:t>;</a:t>
            </a:r>
          </a:p>
          <a:p>
            <a:br>
              <a:rPr lang="en-US" b="0">
                <a:solidFill>
                  <a:srgbClr val="F8F8F2"/>
                </a:solidFill>
                <a:effectLst/>
                <a:latin typeface="Fira Code" panose="020B0809050000020004" pitchFamily="49" charset="0"/>
              </a:rPr>
            </a:br>
            <a:r>
              <a:rPr lang="en-US" b="0">
                <a:solidFill>
                  <a:srgbClr val="FF79C6"/>
                </a:solidFill>
                <a:effectLst/>
                <a:latin typeface="Fira Code" panose="020B0809050000020004" pitchFamily="49" charset="0"/>
              </a:rPr>
              <a:t>typedef</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a:t>
            </a:r>
            <a:r>
              <a:rPr lang="en-US" b="0">
                <a:solidFill>
                  <a:srgbClr val="FF79C6"/>
                </a:solidFill>
                <a:effectLst/>
                <a:latin typeface="Fira Code" panose="020B0809050000020004" pitchFamily="49" charset="0"/>
              </a:rPr>
              <a: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NodePtr</a:t>
            </a:r>
            <a:r>
              <a:rPr lang="en-US" b="0">
                <a:solidFill>
                  <a:srgbClr val="F8F8F2"/>
                </a:solidFill>
                <a:effectLst/>
                <a:latin typeface="Fira Code" panose="020B0809050000020004" pitchFamily="49" charset="0"/>
              </a:rPr>
              <a:t>;</a:t>
            </a:r>
          </a:p>
          <a:p>
            <a:br>
              <a:rPr lang="en-US" b="0">
                <a:solidFill>
                  <a:srgbClr val="F8F8F2"/>
                </a:solidFill>
                <a:effectLst/>
                <a:latin typeface="Fira Code" panose="020B0809050000020004" pitchFamily="49" charset="0"/>
              </a:rPr>
            </a:br>
            <a:r>
              <a:rPr lang="en-US" b="0">
                <a:solidFill>
                  <a:srgbClr val="FF79C6"/>
                </a:solidFill>
                <a:effectLst/>
                <a:latin typeface="Fira Code" panose="020B0809050000020004" pitchFamily="49" charset="0"/>
              </a:rPr>
              <a:t>typedef</a:t>
            </a:r>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struct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list</a:t>
            </a:r>
            <a:r>
              <a:rPr lang="en-US" b="0">
                <a:solidFill>
                  <a:srgbClr val="F8F8F2"/>
                </a:solidFill>
                <a:effectLst/>
                <a:latin typeface="Fira Code" panose="020B0809050000020004" pitchFamily="49" charset="0"/>
              </a:rPr>
              <a:t> {</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NodePtr</a:t>
            </a:r>
            <a:r>
              <a:rPr lang="en-US" b="0">
                <a:solidFill>
                  <a:srgbClr val="F8F8F2"/>
                </a:solidFill>
                <a:effectLst/>
                <a:latin typeface="Fira Code" panose="020B0809050000020004" pitchFamily="49" charset="0"/>
              </a:rPr>
              <a:t> pHead;</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NodePtr</a:t>
            </a:r>
            <a:r>
              <a:rPr lang="en-US" b="0">
                <a:solidFill>
                  <a:srgbClr val="F8F8F2"/>
                </a:solidFill>
                <a:effectLst/>
                <a:latin typeface="Fira Code" panose="020B0809050000020004" pitchFamily="49" charset="0"/>
              </a:rPr>
              <a:t> pTail;</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L</a:t>
            </a:r>
            <a:r>
              <a:rPr lang="en-US" i="1">
                <a:solidFill>
                  <a:srgbClr val="F8F8F2"/>
                </a:solidFill>
                <a:latin typeface="Fira Code" panose="020B0809050000020004" pitchFamily="49" charset="0"/>
              </a:rPr>
              <a:t>;</a:t>
            </a:r>
            <a:endParaRPr lang="en-US" b="0">
              <a:solidFill>
                <a:srgbClr val="F8F8F2"/>
              </a:solidFill>
              <a:effectLst/>
              <a:latin typeface="Fira Code" panose="020B0809050000020004" pitchFamily="49" charset="0"/>
            </a:endParaRPr>
          </a:p>
        </p:txBody>
      </p:sp>
      <p:sp>
        <p:nvSpPr>
          <p:cNvPr id="9" name="Rectangle 8">
            <a:extLst>
              <a:ext uri="{FF2B5EF4-FFF2-40B4-BE49-F238E27FC236}">
                <a16:creationId xmlns:a16="http://schemas.microsoft.com/office/drawing/2014/main" id="{C2FEBD7C-19D6-4871-9B1E-F54C64D56D4B}"/>
              </a:ext>
            </a:extLst>
          </p:cNvPr>
          <p:cNvSpPr/>
          <p:nvPr/>
        </p:nvSpPr>
        <p:spPr>
          <a:xfrm>
            <a:off x="823305" y="1438418"/>
            <a:ext cx="3592907" cy="205222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b="0">
                <a:solidFill>
                  <a:srgbClr val="FF79C6"/>
                </a:solidFill>
                <a:effectLst/>
                <a:latin typeface="Fira Code" panose="020B0809050000020004" pitchFamily="49" charset="0"/>
              </a:rPr>
              <a:t>struct</a:t>
            </a:r>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SinhVien</a:t>
            </a:r>
            <a:r>
              <a:rPr lang="en-US" b="0">
                <a:solidFill>
                  <a:srgbClr val="F8F8F2"/>
                </a:solidFill>
                <a:effectLst/>
                <a:latin typeface="Fira Code" panose="020B0809050000020004" pitchFamily="49" charset="0"/>
              </a:rPr>
              <a:t> {</a:t>
            </a:r>
          </a:p>
          <a:p>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int</a:t>
            </a:r>
            <a:r>
              <a:rPr lang="en-US" b="0">
                <a:solidFill>
                  <a:srgbClr val="F8F8F2"/>
                </a:solidFill>
                <a:effectLst/>
                <a:latin typeface="Fira Code" panose="020B0809050000020004" pitchFamily="49" charset="0"/>
              </a:rPr>
              <a:t> ma;</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string</a:t>
            </a:r>
            <a:r>
              <a:rPr lang="en-US" b="0">
                <a:solidFill>
                  <a:srgbClr val="F8F8F2"/>
                </a:solidFill>
                <a:effectLst/>
                <a:latin typeface="Fira Code" panose="020B0809050000020004" pitchFamily="49" charset="0"/>
              </a:rPr>
              <a:t> ten;</a:t>
            </a:r>
          </a:p>
          <a:p>
            <a:r>
              <a:rPr lang="en-US" b="0">
                <a:solidFill>
                  <a:srgbClr val="F8F8F2"/>
                </a:solidFill>
                <a:effectLst/>
                <a:latin typeface="Fira Code" panose="020B0809050000020004" pitchFamily="49" charset="0"/>
              </a:rPr>
              <a:t>    </a:t>
            </a:r>
            <a:r>
              <a:rPr lang="en-US" b="0" i="1">
                <a:solidFill>
                  <a:srgbClr val="8BE9FD"/>
                </a:solidFill>
                <a:effectLst/>
                <a:latin typeface="Fira Code" panose="020B0809050000020004" pitchFamily="49" charset="0"/>
              </a:rPr>
              <a:t>string</a:t>
            </a:r>
            <a:r>
              <a:rPr lang="en-US" b="0">
                <a:solidFill>
                  <a:srgbClr val="F8F8F2"/>
                </a:solidFill>
                <a:effectLst/>
                <a:latin typeface="Fira Code" panose="020B0809050000020004" pitchFamily="49" charset="0"/>
              </a:rPr>
              <a:t> lop;</a:t>
            </a:r>
          </a:p>
          <a:p>
            <a:r>
              <a:rPr lang="en-US" b="0">
                <a:solidFill>
                  <a:srgbClr val="F8F8F2"/>
                </a:solidFill>
                <a:effectLst/>
                <a:latin typeface="Fira Code" panose="020B0809050000020004" pitchFamily="49" charset="0"/>
              </a:rPr>
              <a:t>    </a:t>
            </a:r>
            <a:r>
              <a:rPr lang="en-US" b="0">
                <a:solidFill>
                  <a:srgbClr val="FF79C6"/>
                </a:solidFill>
                <a:effectLst/>
                <a:latin typeface="Fira Code" panose="020B0809050000020004" pitchFamily="49" charset="0"/>
              </a:rPr>
              <a:t>float</a:t>
            </a:r>
            <a:r>
              <a:rPr lang="en-US" b="0">
                <a:solidFill>
                  <a:srgbClr val="F8F8F2"/>
                </a:solidFill>
                <a:effectLst/>
                <a:latin typeface="Fira Code" panose="020B0809050000020004" pitchFamily="49" charset="0"/>
              </a:rPr>
              <a:t> toan, ly, hoa;</a:t>
            </a:r>
          </a:p>
          <a:p>
            <a:r>
              <a:rPr lang="en-US" b="0">
                <a:solidFill>
                  <a:srgbClr val="F8F8F2"/>
                </a:solidFill>
                <a:effectLst/>
                <a:latin typeface="Fira Code" panose="020B0809050000020004" pitchFamily="49" charset="0"/>
              </a:rPr>
              <a:t>};</a:t>
            </a:r>
          </a:p>
        </p:txBody>
      </p:sp>
      <p:sp>
        <p:nvSpPr>
          <p:cNvPr id="10" name="TextBox 9">
            <a:extLst>
              <a:ext uri="{FF2B5EF4-FFF2-40B4-BE49-F238E27FC236}">
                <a16:creationId xmlns:a16="http://schemas.microsoft.com/office/drawing/2014/main" id="{648995F5-0D77-4112-80C5-A4C302A9E1BE}"/>
              </a:ext>
            </a:extLst>
          </p:cNvPr>
          <p:cNvSpPr txBox="1"/>
          <p:nvPr/>
        </p:nvSpPr>
        <p:spPr>
          <a:xfrm>
            <a:off x="823304" y="886538"/>
            <a:ext cx="3280643" cy="369332"/>
          </a:xfrm>
          <a:prstGeom prst="rect">
            <a:avLst/>
          </a:prstGeom>
          <a:noFill/>
        </p:spPr>
        <p:txBody>
          <a:bodyPr wrap="square" rtlCol="0">
            <a:spAutoFit/>
          </a:bodyPr>
          <a:lstStyle/>
          <a:p>
            <a:r>
              <a:rPr lang="en-US">
                <a:solidFill>
                  <a:schemeClr val="bg1"/>
                </a:solidFill>
              </a:rPr>
              <a:t>Khai báo cấu trúc struct SinhVien</a:t>
            </a:r>
          </a:p>
        </p:txBody>
      </p:sp>
      <p:sp>
        <p:nvSpPr>
          <p:cNvPr id="12" name="TextBox 11">
            <a:extLst>
              <a:ext uri="{FF2B5EF4-FFF2-40B4-BE49-F238E27FC236}">
                <a16:creationId xmlns:a16="http://schemas.microsoft.com/office/drawing/2014/main" id="{28BF8A0D-9A0A-40F2-A7A7-CF80B597D023}"/>
              </a:ext>
            </a:extLst>
          </p:cNvPr>
          <p:cNvSpPr txBox="1"/>
          <p:nvPr/>
        </p:nvSpPr>
        <p:spPr>
          <a:xfrm>
            <a:off x="5239701" y="4538246"/>
            <a:ext cx="3348372" cy="369332"/>
          </a:xfrm>
          <a:prstGeom prst="rect">
            <a:avLst/>
          </a:prstGeom>
          <a:noFill/>
        </p:spPr>
        <p:txBody>
          <a:bodyPr wrap="square" rtlCol="0">
            <a:spAutoFit/>
          </a:bodyPr>
          <a:lstStyle/>
          <a:p>
            <a:r>
              <a:rPr lang="en-US">
                <a:solidFill>
                  <a:schemeClr val="bg1"/>
                </a:solidFill>
              </a:rPr>
              <a:t>Khai báo danh sách liên kết kép</a:t>
            </a:r>
          </a:p>
        </p:txBody>
      </p:sp>
    </p:spTree>
    <p:extLst>
      <p:ext uri="{BB962C8B-B14F-4D97-AF65-F5344CB8AC3E}">
        <p14:creationId xmlns:p14="http://schemas.microsoft.com/office/powerpoint/2010/main" val="14241132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Yeseva One"/>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majorFont>
      <a:minorFont>
        <a:latin typeface="Yeseva One"/>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Yeseva One"/>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majorFont>
      <a:minorFont>
        <a:latin typeface="Yeseva One"/>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font script="Geor" typeface="Sylfaen"/>
      </a:majorFont>
      <a:minorFont>
        <a:latin typeface="Yeseva One"/>
        <a:ea typeface=""/>
        <a:cs typeface=""/>
        <a:font script="Jpan" typeface="ＭＳ Ｐゴシック"/>
        <a:font script="Hang" typeface="맑은 고딕"/>
        <a:font script="Hans" typeface="Yeseva One"/>
        <a:font script="Hant" typeface="新細明體"/>
        <a:font script="Arab" typeface="Yeseva One"/>
        <a:font script="Hebr" typeface="Yeseva One"/>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Yeseva One"/>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TotalTime>
  <Words>2151</Words>
  <Application>Microsoft Office PowerPoint</Application>
  <PresentationFormat>Custom</PresentationFormat>
  <Paragraphs>367</Paragraphs>
  <Slides>41</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华文细黑</vt:lpstr>
      <vt:lpstr>Arial</vt:lpstr>
      <vt:lpstr>Calibri</vt:lpstr>
      <vt:lpstr>Fira Code</vt:lpstr>
      <vt:lpstr>Glegoo</vt:lpstr>
      <vt:lpstr>Lato Light</vt:lpstr>
      <vt:lpstr>Mission Gothic Regular</vt:lpstr>
      <vt:lpstr>Open Sans</vt:lpstr>
      <vt:lpstr>Segoe UI Historic</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Vũ Khương Duy</cp:lastModifiedBy>
  <cp:revision>141</cp:revision>
  <dcterms:created xsi:type="dcterms:W3CDTF">2017-06-17T15:55:00Z</dcterms:created>
  <dcterms:modified xsi:type="dcterms:W3CDTF">2021-12-30T05:31:01Z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DEF7E6AEDE2645BA9C8B3839D48852B2</vt:lpwstr>
  </property>
</Properties>
</file>